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3" r:id="rId5"/>
    <p:sldMasterId id="2147484394" r:id="rId6"/>
    <p:sldMasterId id="2147484553" r:id="rId7"/>
    <p:sldMasterId id="2147484435" r:id="rId8"/>
    <p:sldMasterId id="2147484474" r:id="rId9"/>
    <p:sldMasterId id="2147484515" r:id="rId10"/>
  </p:sldMasterIdLst>
  <p:notesMasterIdLst>
    <p:notesMasterId r:id="rId43"/>
  </p:notesMasterIdLst>
  <p:handoutMasterIdLst>
    <p:handoutMasterId r:id="rId44"/>
  </p:handoutMasterIdLst>
  <p:sldIdLst>
    <p:sldId id="1394" r:id="rId11"/>
    <p:sldId id="1180" r:id="rId12"/>
    <p:sldId id="1269" r:id="rId13"/>
    <p:sldId id="1270" r:id="rId14"/>
    <p:sldId id="345" r:id="rId15"/>
    <p:sldId id="1397" r:id="rId16"/>
    <p:sldId id="1277" r:id="rId17"/>
    <p:sldId id="1276" r:id="rId18"/>
    <p:sldId id="1271" r:id="rId19"/>
    <p:sldId id="1386" r:id="rId20"/>
    <p:sldId id="1112" r:id="rId21"/>
    <p:sldId id="1395" r:id="rId22"/>
    <p:sldId id="1387" r:id="rId23"/>
    <p:sldId id="1388" r:id="rId24"/>
    <p:sldId id="1389" r:id="rId25"/>
    <p:sldId id="399" r:id="rId26"/>
    <p:sldId id="1081" r:id="rId27"/>
    <p:sldId id="1396" r:id="rId28"/>
    <p:sldId id="1223" r:id="rId29"/>
    <p:sldId id="1104" r:id="rId30"/>
    <p:sldId id="1105" r:id="rId31"/>
    <p:sldId id="1106" r:id="rId32"/>
    <p:sldId id="1224" r:id="rId33"/>
    <p:sldId id="1225" r:id="rId34"/>
    <p:sldId id="1101" r:id="rId35"/>
    <p:sldId id="1273" r:id="rId36"/>
    <p:sldId id="1392" r:id="rId37"/>
    <p:sldId id="1393" r:id="rId38"/>
    <p:sldId id="1279" r:id="rId39"/>
    <p:sldId id="1275" r:id="rId40"/>
    <p:sldId id="1250" r:id="rId41"/>
    <p:sldId id="1381" r:id="rId42"/>
  </p:sldIdLst>
  <p:sldSz cx="12192000" cy="6858000"/>
  <p:notesSz cx="7315200" cy="96012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4C0309-C667-71E4-F2B1-E275445BEC93}" name="Stephen Francis" initials="SF" userId="S::sfrancis@raftelis.com::95b715ff-5e0b-43b8-8c47-0cf18e1b64ab" providerId="AD"/>
  <p188:author id="{B7A11F43-3679-FA29-8945-27C52954F675}" name="Victoria Baldwin" initials="" userId="S::vbaldwin@raftelis.com::f7b50661-fe5b-47ec-b682-e80d0b77f6cc" providerId="AD"/>
  <p188:author id="{01DA3CB2-8421-8D6F-DB76-5075854BC33C}" name="Claire Pritchard" initials="CP" userId="S::cpritchard@raftelis.com::63d40f46-6e38-44d8-ae2f-967a7aeb3297" providerId="AD"/>
  <p188:author id="{312CBECA-BED6-F82E-2663-13E3A4E3B195}" name="Tracy Van Wagner" initials="TV" userId="S::tvanwagner@raftelis.com::22181e04-d40f-45c0-9791-d5b405e1282a" providerId="AD"/>
  <p188:author id="{A5471FD0-2D30-ED2C-6CE0-DF84C0914224}" name="Jennifer Teal" initials="JT" userId="S::jteal@raftelis.com::c29e24d6-cf6a-439d-87e6-6bb97442c779" providerId="AD"/>
  <p188:author id="{9E53E6D3-96CF-39BA-6826-8A6119E56E55}" name="Jack Folwell" initials="" userId="S::jfolwell@raftelis.com::59be4ae6-73b6-46e5-aac6-2bc849fb34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Wahula" initials="AW" lastIdx="5" clrIdx="0">
    <p:extLst>
      <p:ext uri="{19B8F6BF-5375-455C-9EA6-DF929625EA0E}">
        <p15:presenceInfo xmlns:p15="http://schemas.microsoft.com/office/powerpoint/2012/main" userId="S::awahula@raftelis.com::c39c889e-c53e-4ebd-8d28-5186dd40f4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C2"/>
    <a:srgbClr val="72B599"/>
    <a:srgbClr val="FDB813"/>
    <a:srgbClr val="023B40"/>
    <a:srgbClr val="013B40"/>
    <a:srgbClr val="D8F5F7"/>
    <a:srgbClr val="E9ECEB"/>
    <a:srgbClr val="FEFFFF"/>
    <a:srgbClr val="40C2C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2AEEA-8A7E-428D-8CA7-43CE15D51803}" v="3091" dt="2025-05-06T18:29:41.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1"/>
    <p:restoredTop sz="84725" autoAdjust="0"/>
  </p:normalViewPr>
  <p:slideViewPr>
    <p:cSldViewPr snapToGrid="0">
      <p:cViewPr varScale="1">
        <p:scale>
          <a:sx n="105" d="100"/>
          <a:sy n="105" d="100"/>
        </p:scale>
        <p:origin x="1522" y="285"/>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Teal" userId="c29e24d6-cf6a-439d-87e6-6bb97442c779" providerId="ADAL" clId="{B182AEEA-8A7E-428D-8CA7-43CE15D51803}"/>
    <pc:docChg chg="undo custSel addSld delSld modSld sldOrd addMainMaster modMainMaster">
      <pc:chgData name="Jennifer Teal" userId="c29e24d6-cf6a-439d-87e6-6bb97442c779" providerId="ADAL" clId="{B182AEEA-8A7E-428D-8CA7-43CE15D51803}" dt="2025-05-08T20:20:22.642" v="12806" actId="403"/>
      <pc:docMkLst>
        <pc:docMk/>
      </pc:docMkLst>
      <pc:sldChg chg="ord">
        <pc:chgData name="Jennifer Teal" userId="c29e24d6-cf6a-439d-87e6-6bb97442c779" providerId="ADAL" clId="{B182AEEA-8A7E-428D-8CA7-43CE15D51803}" dt="2025-04-29T12:53:28.532" v="9"/>
        <pc:sldMkLst>
          <pc:docMk/>
          <pc:sldMk cId="1278162889" sldId="345"/>
        </pc:sldMkLst>
      </pc:sldChg>
      <pc:sldChg chg="modSp mod">
        <pc:chgData name="Jennifer Teal" userId="c29e24d6-cf6a-439d-87e6-6bb97442c779" providerId="ADAL" clId="{B182AEEA-8A7E-428D-8CA7-43CE15D51803}" dt="2025-05-08T20:20:22.642" v="12806" actId="403"/>
        <pc:sldMkLst>
          <pc:docMk/>
          <pc:sldMk cId="1564239185" sldId="399"/>
        </pc:sldMkLst>
        <pc:spChg chg="mod">
          <ac:chgData name="Jennifer Teal" userId="c29e24d6-cf6a-439d-87e6-6bb97442c779" providerId="ADAL" clId="{B182AEEA-8A7E-428D-8CA7-43CE15D51803}" dt="2025-05-08T20:20:22.642" v="12806" actId="403"/>
          <ac:spMkLst>
            <pc:docMk/>
            <pc:sldMk cId="1564239185" sldId="399"/>
            <ac:spMk id="16" creationId="{00000000-0000-0000-0000-000000000000}"/>
          </ac:spMkLst>
        </pc:spChg>
      </pc:sldChg>
      <pc:sldChg chg="ord">
        <pc:chgData name="Jennifer Teal" userId="c29e24d6-cf6a-439d-87e6-6bb97442c779" providerId="ADAL" clId="{B182AEEA-8A7E-428D-8CA7-43CE15D51803}" dt="2025-04-29T12:53:22.501" v="5"/>
        <pc:sldMkLst>
          <pc:docMk/>
          <pc:sldMk cId="4225801041" sldId="1043"/>
        </pc:sldMkLst>
      </pc:sldChg>
      <pc:sldChg chg="modSp mod">
        <pc:chgData name="Jennifer Teal" userId="c29e24d6-cf6a-439d-87e6-6bb97442c779" providerId="ADAL" clId="{B182AEEA-8A7E-428D-8CA7-43CE15D51803}" dt="2025-05-06T18:20:14.064" v="12209" actId="20577"/>
        <pc:sldMkLst>
          <pc:docMk/>
          <pc:sldMk cId="2429231209" sldId="1081"/>
        </pc:sldMkLst>
        <pc:spChg chg="mod">
          <ac:chgData name="Jennifer Teal" userId="c29e24d6-cf6a-439d-87e6-6bb97442c779" providerId="ADAL" clId="{B182AEEA-8A7E-428D-8CA7-43CE15D51803}" dt="2025-05-06T18:17:54.111" v="12159" actId="20577"/>
          <ac:spMkLst>
            <pc:docMk/>
            <pc:sldMk cId="2429231209" sldId="1081"/>
            <ac:spMk id="2" creationId="{2B59FC52-4444-43A1-8BDF-904770DAD355}"/>
          </ac:spMkLst>
        </pc:spChg>
        <pc:spChg chg="mod">
          <ac:chgData name="Jennifer Teal" userId="c29e24d6-cf6a-439d-87e6-6bb97442c779" providerId="ADAL" clId="{B182AEEA-8A7E-428D-8CA7-43CE15D51803}" dt="2025-05-06T18:20:14.064" v="12209" actId="20577"/>
          <ac:spMkLst>
            <pc:docMk/>
            <pc:sldMk cId="2429231209" sldId="1081"/>
            <ac:spMk id="10" creationId="{CEE14F89-ED3F-4F67-98F7-8ED45AE2EAAB}"/>
          </ac:spMkLst>
        </pc:spChg>
      </pc:sldChg>
      <pc:sldChg chg="modSp mod">
        <pc:chgData name="Jennifer Teal" userId="c29e24d6-cf6a-439d-87e6-6bb97442c779" providerId="ADAL" clId="{B182AEEA-8A7E-428D-8CA7-43CE15D51803}" dt="2025-04-29T14:58:21.288" v="10579" actId="27636"/>
        <pc:sldMkLst>
          <pc:docMk/>
          <pc:sldMk cId="4044296280" sldId="1104"/>
        </pc:sldMkLst>
        <pc:spChg chg="mod">
          <ac:chgData name="Jennifer Teal" userId="c29e24d6-cf6a-439d-87e6-6bb97442c779" providerId="ADAL" clId="{B182AEEA-8A7E-428D-8CA7-43CE15D51803}" dt="2025-04-29T14:58:21.286" v="10578" actId="27636"/>
          <ac:spMkLst>
            <pc:docMk/>
            <pc:sldMk cId="4044296280" sldId="1104"/>
            <ac:spMk id="6" creationId="{8939F517-B240-4953-B94E-7DA34C5254A5}"/>
          </ac:spMkLst>
        </pc:spChg>
        <pc:spChg chg="mod">
          <ac:chgData name="Jennifer Teal" userId="c29e24d6-cf6a-439d-87e6-6bb97442c779" providerId="ADAL" clId="{B182AEEA-8A7E-428D-8CA7-43CE15D51803}" dt="2025-04-29T14:58:21.288" v="10579" actId="27636"/>
          <ac:spMkLst>
            <pc:docMk/>
            <pc:sldMk cId="4044296280" sldId="1104"/>
            <ac:spMk id="7" creationId="{6A726983-013B-4BC6-ADD4-18A10C93D9A2}"/>
          </ac:spMkLst>
        </pc:spChg>
      </pc:sldChg>
      <pc:sldChg chg="modSp mod">
        <pc:chgData name="Jennifer Teal" userId="c29e24d6-cf6a-439d-87e6-6bb97442c779" providerId="ADAL" clId="{B182AEEA-8A7E-428D-8CA7-43CE15D51803}" dt="2025-04-29T14:59:10.790" v="10724" actId="20577"/>
        <pc:sldMkLst>
          <pc:docMk/>
          <pc:sldMk cId="868694107" sldId="1105"/>
        </pc:sldMkLst>
        <pc:spChg chg="mod">
          <ac:chgData name="Jennifer Teal" userId="c29e24d6-cf6a-439d-87e6-6bb97442c779" providerId="ADAL" clId="{B182AEEA-8A7E-428D-8CA7-43CE15D51803}" dt="2025-04-29T14:58:57.120" v="10692" actId="20577"/>
          <ac:spMkLst>
            <pc:docMk/>
            <pc:sldMk cId="868694107" sldId="1105"/>
            <ac:spMk id="6" creationId="{8939F517-B240-4953-B94E-7DA34C5254A5}"/>
          </ac:spMkLst>
        </pc:spChg>
        <pc:spChg chg="mod">
          <ac:chgData name="Jennifer Teal" userId="c29e24d6-cf6a-439d-87e6-6bb97442c779" providerId="ADAL" clId="{B182AEEA-8A7E-428D-8CA7-43CE15D51803}" dt="2025-04-29T14:59:10.790" v="10724" actId="20577"/>
          <ac:spMkLst>
            <pc:docMk/>
            <pc:sldMk cId="868694107" sldId="1105"/>
            <ac:spMk id="7" creationId="{6A726983-013B-4BC6-ADD4-18A10C93D9A2}"/>
          </ac:spMkLst>
        </pc:spChg>
      </pc:sldChg>
      <pc:sldChg chg="modSp mod">
        <pc:chgData name="Jennifer Teal" userId="c29e24d6-cf6a-439d-87e6-6bb97442c779" providerId="ADAL" clId="{B182AEEA-8A7E-428D-8CA7-43CE15D51803}" dt="2025-04-29T14:59:58.024" v="10937" actId="20577"/>
        <pc:sldMkLst>
          <pc:docMk/>
          <pc:sldMk cId="3174566814" sldId="1106"/>
        </pc:sldMkLst>
        <pc:spChg chg="mod">
          <ac:chgData name="Jennifer Teal" userId="c29e24d6-cf6a-439d-87e6-6bb97442c779" providerId="ADAL" clId="{B182AEEA-8A7E-428D-8CA7-43CE15D51803}" dt="2025-04-29T14:59:58.024" v="10937" actId="20577"/>
          <ac:spMkLst>
            <pc:docMk/>
            <pc:sldMk cId="3174566814" sldId="1106"/>
            <ac:spMk id="6" creationId="{8939F517-B240-4953-B94E-7DA34C5254A5}"/>
          </ac:spMkLst>
        </pc:spChg>
        <pc:spChg chg="mod">
          <ac:chgData name="Jennifer Teal" userId="c29e24d6-cf6a-439d-87e6-6bb97442c779" providerId="ADAL" clId="{B182AEEA-8A7E-428D-8CA7-43CE15D51803}" dt="2025-04-29T14:59:29.246" v="10727" actId="27636"/>
          <ac:spMkLst>
            <pc:docMk/>
            <pc:sldMk cId="3174566814" sldId="1106"/>
            <ac:spMk id="7" creationId="{6A726983-013B-4BC6-ADD4-18A10C93D9A2}"/>
          </ac:spMkLst>
        </pc:spChg>
      </pc:sldChg>
      <pc:sldChg chg="addSp delSp modSp add del mod setBg modNotesTx">
        <pc:chgData name="Jennifer Teal" userId="c29e24d6-cf6a-439d-87e6-6bb97442c779" providerId="ADAL" clId="{B182AEEA-8A7E-428D-8CA7-43CE15D51803}" dt="2025-05-08T20:19:39.802" v="12803" actId="1076"/>
        <pc:sldMkLst>
          <pc:docMk/>
          <pc:sldMk cId="2939540827" sldId="1112"/>
        </pc:sldMkLst>
        <pc:spChg chg="mod">
          <ac:chgData name="Jennifer Teal" userId="c29e24d6-cf6a-439d-87e6-6bb97442c779" providerId="ADAL" clId="{B182AEEA-8A7E-428D-8CA7-43CE15D51803}" dt="2025-04-29T14:22:09.121" v="6719" actId="20577"/>
          <ac:spMkLst>
            <pc:docMk/>
            <pc:sldMk cId="2939540827" sldId="1112"/>
            <ac:spMk id="2" creationId="{D5E6ADE6-4D0A-5422-8AEA-050AC7341570}"/>
          </ac:spMkLst>
        </pc:spChg>
        <pc:spChg chg="add mod">
          <ac:chgData name="Jennifer Teal" userId="c29e24d6-cf6a-439d-87e6-6bb97442c779" providerId="ADAL" clId="{B182AEEA-8A7E-428D-8CA7-43CE15D51803}" dt="2025-05-06T18:13:01.762" v="11949" actId="1076"/>
          <ac:spMkLst>
            <pc:docMk/>
            <pc:sldMk cId="2939540827" sldId="1112"/>
            <ac:spMk id="3" creationId="{2715B0C2-BD4D-09EE-F87C-454D35CD02B1}"/>
          </ac:spMkLst>
        </pc:spChg>
        <pc:spChg chg="mod">
          <ac:chgData name="Jennifer Teal" userId="c29e24d6-cf6a-439d-87e6-6bb97442c779" providerId="ADAL" clId="{B182AEEA-8A7E-428D-8CA7-43CE15D51803}" dt="2025-05-08T20:18:59.520" v="12776" actId="1076"/>
          <ac:spMkLst>
            <pc:docMk/>
            <pc:sldMk cId="2939540827" sldId="1112"/>
            <ac:spMk id="4" creationId="{1A932EC9-ABE1-8B3E-CF23-D14FA086B196}"/>
          </ac:spMkLst>
        </pc:spChg>
        <pc:spChg chg="mod">
          <ac:chgData name="Jennifer Teal" userId="c29e24d6-cf6a-439d-87e6-6bb97442c779" providerId="ADAL" clId="{B182AEEA-8A7E-428D-8CA7-43CE15D51803}" dt="2025-04-29T14:01:06.798" v="4720" actId="207"/>
          <ac:spMkLst>
            <pc:docMk/>
            <pc:sldMk cId="2939540827" sldId="1112"/>
            <ac:spMk id="8" creationId="{DAD47F93-5BD0-BF6E-ECB4-6F2D504A576F}"/>
          </ac:spMkLst>
        </pc:spChg>
        <pc:spChg chg="mod">
          <ac:chgData name="Jennifer Teal" userId="c29e24d6-cf6a-439d-87e6-6bb97442c779" providerId="ADAL" clId="{B182AEEA-8A7E-428D-8CA7-43CE15D51803}" dt="2025-05-06T18:12:47.687" v="11947" actId="1036"/>
          <ac:spMkLst>
            <pc:docMk/>
            <pc:sldMk cId="2939540827" sldId="1112"/>
            <ac:spMk id="16" creationId="{C51B17F1-E096-0D10-E9B2-A935591A30CD}"/>
          </ac:spMkLst>
        </pc:spChg>
        <pc:spChg chg="mod">
          <ac:chgData name="Jennifer Teal" userId="c29e24d6-cf6a-439d-87e6-6bb97442c779" providerId="ADAL" clId="{B182AEEA-8A7E-428D-8CA7-43CE15D51803}" dt="2025-05-08T20:18:21.850" v="12772"/>
          <ac:spMkLst>
            <pc:docMk/>
            <pc:sldMk cId="2939540827" sldId="1112"/>
            <ac:spMk id="17" creationId="{99DCFD28-FAE9-FAB1-02CF-1DCEB44C8452}"/>
          </ac:spMkLst>
        </pc:spChg>
        <pc:spChg chg="mod">
          <ac:chgData name="Jennifer Teal" userId="c29e24d6-cf6a-439d-87e6-6bb97442c779" providerId="ADAL" clId="{B182AEEA-8A7E-428D-8CA7-43CE15D51803}" dt="2025-05-06T18:12:21.921" v="11895" actId="14100"/>
          <ac:spMkLst>
            <pc:docMk/>
            <pc:sldMk cId="2939540827" sldId="1112"/>
            <ac:spMk id="19" creationId="{D96477CE-D208-562B-B912-0FE54300AFA8}"/>
          </ac:spMkLst>
        </pc:spChg>
        <pc:spChg chg="mod">
          <ac:chgData name="Jennifer Teal" userId="c29e24d6-cf6a-439d-87e6-6bb97442c779" providerId="ADAL" clId="{B182AEEA-8A7E-428D-8CA7-43CE15D51803}" dt="2025-04-29T14:01:19.470" v="4722" actId="17032"/>
          <ac:spMkLst>
            <pc:docMk/>
            <pc:sldMk cId="2939540827" sldId="1112"/>
            <ac:spMk id="21" creationId="{F80D09CC-8FD5-C889-C995-DE78DAD65E5C}"/>
          </ac:spMkLst>
        </pc:spChg>
        <pc:spChg chg="mod">
          <ac:chgData name="Jennifer Teal" userId="c29e24d6-cf6a-439d-87e6-6bb97442c779" providerId="ADAL" clId="{B182AEEA-8A7E-428D-8CA7-43CE15D51803}" dt="2025-05-08T20:18:19.567" v="12771" actId="21"/>
          <ac:spMkLst>
            <pc:docMk/>
            <pc:sldMk cId="2939540827" sldId="1112"/>
            <ac:spMk id="23" creationId="{D522A910-469F-CE02-7419-B94135E144C3}"/>
          </ac:spMkLst>
        </pc:spChg>
        <pc:spChg chg="mod">
          <ac:chgData name="Jennifer Teal" userId="c29e24d6-cf6a-439d-87e6-6bb97442c779" providerId="ADAL" clId="{B182AEEA-8A7E-428D-8CA7-43CE15D51803}" dt="2025-04-29T14:01:19.470" v="4722" actId="17032"/>
          <ac:spMkLst>
            <pc:docMk/>
            <pc:sldMk cId="2939540827" sldId="1112"/>
            <ac:spMk id="25" creationId="{FD74B602-E823-4DD6-89D0-56D41C2A4D71}"/>
          </ac:spMkLst>
        </pc:spChg>
        <pc:spChg chg="mod">
          <ac:chgData name="Jennifer Teal" userId="c29e24d6-cf6a-439d-87e6-6bb97442c779" providerId="ADAL" clId="{B182AEEA-8A7E-428D-8CA7-43CE15D51803}" dt="2025-04-29T14:04:35.914" v="5153" actId="113"/>
          <ac:spMkLst>
            <pc:docMk/>
            <pc:sldMk cId="2939540827" sldId="1112"/>
            <ac:spMk id="27" creationId="{DAE1B8A1-C901-7D82-FAB3-3E72221C4687}"/>
          </ac:spMkLst>
        </pc:spChg>
        <pc:spChg chg="mod">
          <ac:chgData name="Jennifer Teal" userId="c29e24d6-cf6a-439d-87e6-6bb97442c779" providerId="ADAL" clId="{B182AEEA-8A7E-428D-8CA7-43CE15D51803}" dt="2025-04-29T14:01:19.470" v="4722" actId="17032"/>
          <ac:spMkLst>
            <pc:docMk/>
            <pc:sldMk cId="2939540827" sldId="1112"/>
            <ac:spMk id="29" creationId="{209F20B6-F882-B99B-BC05-16790D45287F}"/>
          </ac:spMkLst>
        </pc:spChg>
        <pc:spChg chg="mod">
          <ac:chgData name="Jennifer Teal" userId="c29e24d6-cf6a-439d-87e6-6bb97442c779" providerId="ADAL" clId="{B182AEEA-8A7E-428D-8CA7-43CE15D51803}" dt="2025-04-29T14:09:55.144" v="5474" actId="113"/>
          <ac:spMkLst>
            <pc:docMk/>
            <pc:sldMk cId="2939540827" sldId="1112"/>
            <ac:spMk id="31" creationId="{27213B8C-C656-973C-053E-29279E3EEDA1}"/>
          </ac:spMkLst>
        </pc:spChg>
        <pc:spChg chg="mod">
          <ac:chgData name="Jennifer Teal" userId="c29e24d6-cf6a-439d-87e6-6bb97442c779" providerId="ADAL" clId="{B182AEEA-8A7E-428D-8CA7-43CE15D51803}" dt="2025-04-29T14:01:19.470" v="4722" actId="17032"/>
          <ac:spMkLst>
            <pc:docMk/>
            <pc:sldMk cId="2939540827" sldId="1112"/>
            <ac:spMk id="33" creationId="{F356E2BD-387E-4923-0443-05A767C8A4D7}"/>
          </ac:spMkLst>
        </pc:spChg>
        <pc:spChg chg="mod">
          <ac:chgData name="Jennifer Teal" userId="c29e24d6-cf6a-439d-87e6-6bb97442c779" providerId="ADAL" clId="{B182AEEA-8A7E-428D-8CA7-43CE15D51803}" dt="2025-05-06T18:15:47.835" v="12076" actId="20577"/>
          <ac:spMkLst>
            <pc:docMk/>
            <pc:sldMk cId="2939540827" sldId="1112"/>
            <ac:spMk id="35" creationId="{83D01909-12DE-19EA-FA73-8AF621B0A38C}"/>
          </ac:spMkLst>
        </pc:spChg>
        <pc:spChg chg="mod">
          <ac:chgData name="Jennifer Teal" userId="c29e24d6-cf6a-439d-87e6-6bb97442c779" providerId="ADAL" clId="{B182AEEA-8A7E-428D-8CA7-43CE15D51803}" dt="2025-05-06T18:14:48.260" v="12063" actId="1037"/>
          <ac:spMkLst>
            <pc:docMk/>
            <pc:sldMk cId="2939540827" sldId="1112"/>
            <ac:spMk id="37" creationId="{25AD3118-6E9D-3DA6-909E-188CDDD806FA}"/>
          </ac:spMkLst>
        </pc:spChg>
        <pc:spChg chg="add mod">
          <ac:chgData name="Jennifer Teal" userId="c29e24d6-cf6a-439d-87e6-6bb97442c779" providerId="ADAL" clId="{B182AEEA-8A7E-428D-8CA7-43CE15D51803}" dt="2025-05-08T20:19:19.824" v="12798" actId="688"/>
          <ac:spMkLst>
            <pc:docMk/>
            <pc:sldMk cId="2939540827" sldId="1112"/>
            <ac:spMk id="39" creationId="{950E836D-16C5-47E1-A667-07E6DECF7781}"/>
          </ac:spMkLst>
        </pc:spChg>
        <pc:spChg chg="add mod">
          <ac:chgData name="Jennifer Teal" userId="c29e24d6-cf6a-439d-87e6-6bb97442c779" providerId="ADAL" clId="{B182AEEA-8A7E-428D-8CA7-43CE15D51803}" dt="2025-05-08T20:19:39.802" v="12803" actId="1076"/>
          <ac:spMkLst>
            <pc:docMk/>
            <pc:sldMk cId="2939540827" sldId="1112"/>
            <ac:spMk id="40" creationId="{D0C5B012-7740-49B8-9DB6-B9A844C7ADCE}"/>
          </ac:spMkLst>
        </pc:spChg>
        <pc:spChg chg="mod">
          <ac:chgData name="Jennifer Teal" userId="c29e24d6-cf6a-439d-87e6-6bb97442c779" providerId="ADAL" clId="{B182AEEA-8A7E-428D-8CA7-43CE15D51803}" dt="2025-04-29T14:01:19.470" v="4722" actId="17032"/>
          <ac:spMkLst>
            <pc:docMk/>
            <pc:sldMk cId="2939540827" sldId="1112"/>
            <ac:spMk id="41" creationId="{7543ADE5-DEB3-1874-C9CC-131DE77BEDC5}"/>
          </ac:spMkLst>
        </pc:spChg>
        <pc:spChg chg="mod">
          <ac:chgData name="Jennifer Teal" userId="c29e24d6-cf6a-439d-87e6-6bb97442c779" providerId="ADAL" clId="{B182AEEA-8A7E-428D-8CA7-43CE15D51803}" dt="2025-04-29T14:09:05.087" v="5463" actId="242"/>
          <ac:spMkLst>
            <pc:docMk/>
            <pc:sldMk cId="2939540827" sldId="1112"/>
            <ac:spMk id="43" creationId="{2E148410-6A9F-7B1F-2F2B-AA0FC2F35F96}"/>
          </ac:spMkLst>
        </pc:spChg>
        <pc:spChg chg="mod">
          <ac:chgData name="Jennifer Teal" userId="c29e24d6-cf6a-439d-87e6-6bb97442c779" providerId="ADAL" clId="{B182AEEA-8A7E-428D-8CA7-43CE15D51803}" dt="2025-04-29T14:09:01.473" v="5462" actId="242"/>
          <ac:spMkLst>
            <pc:docMk/>
            <pc:sldMk cId="2939540827" sldId="1112"/>
            <ac:spMk id="44" creationId="{CC8BE46F-2ED9-D7DD-9A70-5345255EF0B1}"/>
          </ac:spMkLst>
        </pc:spChg>
        <pc:spChg chg="mod">
          <ac:chgData name="Jennifer Teal" userId="c29e24d6-cf6a-439d-87e6-6bb97442c779" providerId="ADAL" clId="{B182AEEA-8A7E-428D-8CA7-43CE15D51803}" dt="2025-04-29T14:00:07.475" v="4601"/>
          <ac:spMkLst>
            <pc:docMk/>
            <pc:sldMk cId="2939540827" sldId="1112"/>
            <ac:spMk id="45" creationId="{B0BAC218-9AE5-5E45-E2A8-A406BA90AFA6}"/>
          </ac:spMkLst>
        </pc:spChg>
        <pc:grpChg chg="mod">
          <ac:chgData name="Jennifer Teal" userId="c29e24d6-cf6a-439d-87e6-6bb97442c779" providerId="ADAL" clId="{B182AEEA-8A7E-428D-8CA7-43CE15D51803}" dt="2025-04-29T14:00:48.030" v="4717" actId="1076"/>
          <ac:grpSpMkLst>
            <pc:docMk/>
            <pc:sldMk cId="2939540827" sldId="1112"/>
            <ac:grpSpMk id="14" creationId="{2254F0FF-79B0-2DAA-7B60-A9359B081823}"/>
          </ac:grpSpMkLst>
        </pc:grpChg>
        <pc:grpChg chg="add mod">
          <ac:chgData name="Jennifer Teal" userId="c29e24d6-cf6a-439d-87e6-6bb97442c779" providerId="ADAL" clId="{B182AEEA-8A7E-428D-8CA7-43CE15D51803}" dt="2025-05-08T20:18:25.885" v="12773" actId="14100"/>
          <ac:grpSpMkLst>
            <pc:docMk/>
            <pc:sldMk cId="2939540827" sldId="1112"/>
            <ac:grpSpMk id="15" creationId="{7E5DF3C2-9CCF-8120-AD99-C865D3051E31}"/>
          </ac:grpSpMkLst>
        </pc:grpChg>
        <pc:grpChg chg="mod">
          <ac:chgData name="Jennifer Teal" userId="c29e24d6-cf6a-439d-87e6-6bb97442c779" providerId="ADAL" clId="{B182AEEA-8A7E-428D-8CA7-43CE15D51803}" dt="2025-05-06T18:12:47.687" v="11947" actId="1036"/>
          <ac:grpSpMkLst>
            <pc:docMk/>
            <pc:sldMk cId="2939540827" sldId="1112"/>
            <ac:grpSpMk id="18" creationId="{50780E56-6D89-2D31-AF04-46380628B458}"/>
          </ac:grpSpMkLst>
        </pc:grpChg>
        <pc:grpChg chg="mod">
          <ac:chgData name="Jennifer Teal" userId="c29e24d6-cf6a-439d-87e6-6bb97442c779" providerId="ADAL" clId="{B182AEEA-8A7E-428D-8CA7-43CE15D51803}" dt="2025-04-29T14:03:12.155" v="4959" actId="14100"/>
          <ac:grpSpMkLst>
            <pc:docMk/>
            <pc:sldMk cId="2939540827" sldId="1112"/>
            <ac:grpSpMk id="22" creationId="{8A39EFC0-8A7B-E190-8270-864AB0AF0F93}"/>
          </ac:grpSpMkLst>
        </pc:grpChg>
        <pc:grpChg chg="mod">
          <ac:chgData name="Jennifer Teal" userId="c29e24d6-cf6a-439d-87e6-6bb97442c779" providerId="ADAL" clId="{B182AEEA-8A7E-428D-8CA7-43CE15D51803}" dt="2025-04-29T14:04:41.842" v="5154" actId="1076"/>
          <ac:grpSpMkLst>
            <pc:docMk/>
            <pc:sldMk cId="2939540827" sldId="1112"/>
            <ac:grpSpMk id="26" creationId="{CF6A1075-FA0E-1628-783A-59B6689B10E7}"/>
          </ac:grpSpMkLst>
        </pc:grpChg>
        <pc:grpChg chg="mod">
          <ac:chgData name="Jennifer Teal" userId="c29e24d6-cf6a-439d-87e6-6bb97442c779" providerId="ADAL" clId="{B182AEEA-8A7E-428D-8CA7-43CE15D51803}" dt="2025-04-29T14:10:10.478" v="5491" actId="14100"/>
          <ac:grpSpMkLst>
            <pc:docMk/>
            <pc:sldMk cId="2939540827" sldId="1112"/>
            <ac:grpSpMk id="34" creationId="{FE971EF2-C617-69AF-466D-E95B5EE79584}"/>
          </ac:grpSpMkLst>
        </pc:grpChg>
        <pc:grpChg chg="add mod">
          <ac:chgData name="Jennifer Teal" userId="c29e24d6-cf6a-439d-87e6-6bb97442c779" providerId="ADAL" clId="{B182AEEA-8A7E-428D-8CA7-43CE15D51803}" dt="2025-05-08T20:19:24.580" v="12799" actId="688"/>
          <ac:grpSpMkLst>
            <pc:docMk/>
            <pc:sldMk cId="2939540827" sldId="1112"/>
            <ac:grpSpMk id="38" creationId="{18CDFC88-0F22-4C41-A2FF-9C2EF2AA7D97}"/>
          </ac:grpSpMkLst>
        </pc:grpChg>
        <pc:grpChg chg="mod">
          <ac:chgData name="Jennifer Teal" userId="c29e24d6-cf6a-439d-87e6-6bb97442c779" providerId="ADAL" clId="{B182AEEA-8A7E-428D-8CA7-43CE15D51803}" dt="2025-04-29T14:09:08.473" v="5464" actId="14100"/>
          <ac:grpSpMkLst>
            <pc:docMk/>
            <pc:sldMk cId="2939540827" sldId="1112"/>
            <ac:grpSpMk id="42" creationId="{B96E5788-A442-B12E-6FD4-ACEBB2550F11}"/>
          </ac:grpSpMkLst>
        </pc:grpChg>
      </pc:sldChg>
      <pc:sldChg chg="del">
        <pc:chgData name="Jennifer Teal" userId="c29e24d6-cf6a-439d-87e6-6bb97442c779" providerId="ADAL" clId="{B182AEEA-8A7E-428D-8CA7-43CE15D51803}" dt="2025-05-06T18:17:23.675" v="12082" actId="47"/>
        <pc:sldMkLst>
          <pc:docMk/>
          <pc:sldMk cId="2858676513" sldId="1131"/>
        </pc:sldMkLst>
      </pc:sldChg>
      <pc:sldChg chg="del">
        <pc:chgData name="Jennifer Teal" userId="c29e24d6-cf6a-439d-87e6-6bb97442c779" providerId="ADAL" clId="{B182AEEA-8A7E-428D-8CA7-43CE15D51803}" dt="2025-04-29T14:42:55.430" v="8093" actId="47"/>
        <pc:sldMkLst>
          <pc:docMk/>
          <pc:sldMk cId="2791321155" sldId="1162"/>
        </pc:sldMkLst>
      </pc:sldChg>
      <pc:sldChg chg="modSp mod">
        <pc:chgData name="Jennifer Teal" userId="c29e24d6-cf6a-439d-87e6-6bb97442c779" providerId="ADAL" clId="{B182AEEA-8A7E-428D-8CA7-43CE15D51803}" dt="2025-05-06T18:11:36.869" v="11864" actId="20577"/>
        <pc:sldMkLst>
          <pc:docMk/>
          <pc:sldMk cId="1953172410" sldId="1180"/>
        </pc:sldMkLst>
        <pc:spChg chg="mod">
          <ac:chgData name="Jennifer Teal" userId="c29e24d6-cf6a-439d-87e6-6bb97442c779" providerId="ADAL" clId="{B182AEEA-8A7E-428D-8CA7-43CE15D51803}" dt="2025-05-06T18:11:36.869" v="11864" actId="20577"/>
          <ac:spMkLst>
            <pc:docMk/>
            <pc:sldMk cId="1953172410" sldId="1180"/>
            <ac:spMk id="3" creationId="{3275DCFB-BCD6-1316-BCFD-A24B0BFC9A3A}"/>
          </ac:spMkLst>
        </pc:spChg>
      </pc:sldChg>
      <pc:sldChg chg="del">
        <pc:chgData name="Jennifer Teal" userId="c29e24d6-cf6a-439d-87e6-6bb97442c779" providerId="ADAL" clId="{B182AEEA-8A7E-428D-8CA7-43CE15D51803}" dt="2025-04-29T14:35:22.986" v="7177" actId="47"/>
        <pc:sldMkLst>
          <pc:docMk/>
          <pc:sldMk cId="779927017" sldId="1200"/>
        </pc:sldMkLst>
      </pc:sldChg>
      <pc:sldChg chg="del modNotesTx">
        <pc:chgData name="Jennifer Teal" userId="c29e24d6-cf6a-439d-87e6-6bb97442c779" providerId="ADAL" clId="{B182AEEA-8A7E-428D-8CA7-43CE15D51803}" dt="2025-05-06T18:17:29.916" v="12083" actId="47"/>
        <pc:sldMkLst>
          <pc:docMk/>
          <pc:sldMk cId="3799730473" sldId="1210"/>
        </pc:sldMkLst>
      </pc:sldChg>
      <pc:sldChg chg="del">
        <pc:chgData name="Jennifer Teal" userId="c29e24d6-cf6a-439d-87e6-6bb97442c779" providerId="ADAL" clId="{B182AEEA-8A7E-428D-8CA7-43CE15D51803}" dt="2025-04-29T14:42:54.211" v="8092" actId="47"/>
        <pc:sldMkLst>
          <pc:docMk/>
          <pc:sldMk cId="3770181163" sldId="1215"/>
        </pc:sldMkLst>
      </pc:sldChg>
      <pc:sldChg chg="del ord modNotesTx">
        <pc:chgData name="Jennifer Teal" userId="c29e24d6-cf6a-439d-87e6-6bb97442c779" providerId="ADAL" clId="{B182AEEA-8A7E-428D-8CA7-43CE15D51803}" dt="2025-05-06T18:18:05.061" v="12162" actId="47"/>
        <pc:sldMkLst>
          <pc:docMk/>
          <pc:sldMk cId="3276500659" sldId="1216"/>
        </pc:sldMkLst>
      </pc:sldChg>
      <pc:sldChg chg="del modNotesTx">
        <pc:chgData name="Jennifer Teal" userId="c29e24d6-cf6a-439d-87e6-6bb97442c779" providerId="ADAL" clId="{B182AEEA-8A7E-428D-8CA7-43CE15D51803}" dt="2025-05-06T18:18:07.456" v="12163" actId="47"/>
        <pc:sldMkLst>
          <pc:docMk/>
          <pc:sldMk cId="406631399" sldId="1221"/>
        </pc:sldMkLst>
      </pc:sldChg>
      <pc:sldChg chg="modSp del mod">
        <pc:chgData name="Jennifer Teal" userId="c29e24d6-cf6a-439d-87e6-6bb97442c779" providerId="ADAL" clId="{B182AEEA-8A7E-428D-8CA7-43CE15D51803}" dt="2025-05-06T18:18:09.670" v="12164" actId="47"/>
        <pc:sldMkLst>
          <pc:docMk/>
          <pc:sldMk cId="3309857390" sldId="1222"/>
        </pc:sldMkLst>
      </pc:sldChg>
      <pc:sldChg chg="modSp mod">
        <pc:chgData name="Jennifer Teal" userId="c29e24d6-cf6a-439d-87e6-6bb97442c779" providerId="ADAL" clId="{B182AEEA-8A7E-428D-8CA7-43CE15D51803}" dt="2025-04-29T14:55:38.674" v="10105" actId="20577"/>
        <pc:sldMkLst>
          <pc:docMk/>
          <pc:sldMk cId="312768110" sldId="1223"/>
        </pc:sldMkLst>
        <pc:spChg chg="mod">
          <ac:chgData name="Jennifer Teal" userId="c29e24d6-cf6a-439d-87e6-6bb97442c779" providerId="ADAL" clId="{B182AEEA-8A7E-428D-8CA7-43CE15D51803}" dt="2025-04-29T14:54:00.319" v="9768" actId="20577"/>
          <ac:spMkLst>
            <pc:docMk/>
            <pc:sldMk cId="312768110" sldId="1223"/>
            <ac:spMk id="6" creationId="{8939F517-B240-4953-B94E-7DA34C5254A5}"/>
          </ac:spMkLst>
        </pc:spChg>
        <pc:spChg chg="mod">
          <ac:chgData name="Jennifer Teal" userId="c29e24d6-cf6a-439d-87e6-6bb97442c779" providerId="ADAL" clId="{B182AEEA-8A7E-428D-8CA7-43CE15D51803}" dt="2025-04-29T14:55:38.674" v="10105" actId="20577"/>
          <ac:spMkLst>
            <pc:docMk/>
            <pc:sldMk cId="312768110" sldId="1223"/>
            <ac:spMk id="7" creationId="{6A726983-013B-4BC6-ADD4-18A10C93D9A2}"/>
          </ac:spMkLst>
        </pc:spChg>
      </pc:sldChg>
      <pc:sldChg chg="modSp mod">
        <pc:chgData name="Jennifer Teal" userId="c29e24d6-cf6a-439d-87e6-6bb97442c779" providerId="ADAL" clId="{B182AEEA-8A7E-428D-8CA7-43CE15D51803}" dt="2025-04-29T15:01:14.654" v="10975" actId="1076"/>
        <pc:sldMkLst>
          <pc:docMk/>
          <pc:sldMk cId="3203640690" sldId="1224"/>
        </pc:sldMkLst>
        <pc:spChg chg="mod">
          <ac:chgData name="Jennifer Teal" userId="c29e24d6-cf6a-439d-87e6-6bb97442c779" providerId="ADAL" clId="{B182AEEA-8A7E-428D-8CA7-43CE15D51803}" dt="2025-04-29T15:01:09.815" v="10974" actId="20577"/>
          <ac:spMkLst>
            <pc:docMk/>
            <pc:sldMk cId="3203640690" sldId="1224"/>
            <ac:spMk id="2" creationId="{DC576FD2-878B-4284-A67C-DBEE392A71FE}"/>
          </ac:spMkLst>
        </pc:spChg>
        <pc:spChg chg="mod">
          <ac:chgData name="Jennifer Teal" userId="c29e24d6-cf6a-439d-87e6-6bb97442c779" providerId="ADAL" clId="{B182AEEA-8A7E-428D-8CA7-43CE15D51803}" dt="2025-04-29T15:00:25.482" v="10939" actId="403"/>
          <ac:spMkLst>
            <pc:docMk/>
            <pc:sldMk cId="3203640690" sldId="1224"/>
            <ac:spMk id="4" creationId="{D6AFA88C-2B36-461F-A43C-7B23D91A0CF5}"/>
          </ac:spMkLst>
        </pc:spChg>
        <pc:spChg chg="mod">
          <ac:chgData name="Jennifer Teal" userId="c29e24d6-cf6a-439d-87e6-6bb97442c779" providerId="ADAL" clId="{B182AEEA-8A7E-428D-8CA7-43CE15D51803}" dt="2025-04-29T15:01:14.654" v="10975" actId="1076"/>
          <ac:spMkLst>
            <pc:docMk/>
            <pc:sldMk cId="3203640690" sldId="1224"/>
            <ac:spMk id="14" creationId="{059060F2-9534-4B38-B3B6-EE92BB7C0A8B}"/>
          </ac:spMkLst>
        </pc:spChg>
      </pc:sldChg>
      <pc:sldChg chg="del">
        <pc:chgData name="Jennifer Teal" userId="c29e24d6-cf6a-439d-87e6-6bb97442c779" providerId="ADAL" clId="{B182AEEA-8A7E-428D-8CA7-43CE15D51803}" dt="2025-04-29T15:00:53.159" v="10940" actId="47"/>
        <pc:sldMkLst>
          <pc:docMk/>
          <pc:sldMk cId="3295311835" sldId="1226"/>
        </pc:sldMkLst>
      </pc:sldChg>
      <pc:sldChg chg="del">
        <pc:chgData name="Jennifer Teal" userId="c29e24d6-cf6a-439d-87e6-6bb97442c779" providerId="ADAL" clId="{B182AEEA-8A7E-428D-8CA7-43CE15D51803}" dt="2025-04-29T15:00:54.157" v="10941" actId="47"/>
        <pc:sldMkLst>
          <pc:docMk/>
          <pc:sldMk cId="3729267641" sldId="1227"/>
        </pc:sldMkLst>
      </pc:sldChg>
      <pc:sldChg chg="modSp mod">
        <pc:chgData name="Jennifer Teal" userId="c29e24d6-cf6a-439d-87e6-6bb97442c779" providerId="ADAL" clId="{B182AEEA-8A7E-428D-8CA7-43CE15D51803}" dt="2025-04-29T15:01:45.735" v="10977" actId="207"/>
        <pc:sldMkLst>
          <pc:docMk/>
          <pc:sldMk cId="3172282423" sldId="1250"/>
        </pc:sldMkLst>
        <pc:spChg chg="mod">
          <ac:chgData name="Jennifer Teal" userId="c29e24d6-cf6a-439d-87e6-6bb97442c779" providerId="ADAL" clId="{B182AEEA-8A7E-428D-8CA7-43CE15D51803}" dt="2025-04-29T15:01:45.735" v="10977" actId="207"/>
          <ac:spMkLst>
            <pc:docMk/>
            <pc:sldMk cId="3172282423" sldId="1250"/>
            <ac:spMk id="47" creationId="{836DDEB3-BE48-45AF-81E7-DEC33AF30716}"/>
          </ac:spMkLst>
        </pc:spChg>
      </pc:sldChg>
      <pc:sldChg chg="del">
        <pc:chgData name="Jennifer Teal" userId="c29e24d6-cf6a-439d-87e6-6bb97442c779" providerId="ADAL" clId="{B182AEEA-8A7E-428D-8CA7-43CE15D51803}" dt="2025-04-29T15:01:33.873" v="10976" actId="47"/>
        <pc:sldMkLst>
          <pc:docMk/>
          <pc:sldMk cId="3433937710" sldId="1264"/>
        </pc:sldMkLst>
      </pc:sldChg>
      <pc:sldChg chg="addSp modSp del mod modClrScheme chgLayout">
        <pc:chgData name="Jennifer Teal" userId="c29e24d6-cf6a-439d-87e6-6bb97442c779" providerId="ADAL" clId="{B182AEEA-8A7E-428D-8CA7-43CE15D51803}" dt="2025-05-08T20:20:13.171" v="12804" actId="47"/>
        <pc:sldMkLst>
          <pc:docMk/>
          <pc:sldMk cId="253223685" sldId="1267"/>
        </pc:sldMkLst>
        <pc:spChg chg="mod ord">
          <ac:chgData name="Jennifer Teal" userId="c29e24d6-cf6a-439d-87e6-6bb97442c779" providerId="ADAL" clId="{B182AEEA-8A7E-428D-8CA7-43CE15D51803}" dt="2025-04-29T14:35:29.468" v="7178" actId="700"/>
          <ac:spMkLst>
            <pc:docMk/>
            <pc:sldMk cId="253223685" sldId="1267"/>
            <ac:spMk id="2" creationId="{C816B25C-A83B-5B9C-2EF8-19875B4B8318}"/>
          </ac:spMkLst>
        </pc:spChg>
        <pc:spChg chg="mod ord">
          <ac:chgData name="Jennifer Teal" userId="c29e24d6-cf6a-439d-87e6-6bb97442c779" providerId="ADAL" clId="{B182AEEA-8A7E-428D-8CA7-43CE15D51803}" dt="2025-04-29T14:35:29.468" v="7178" actId="700"/>
          <ac:spMkLst>
            <pc:docMk/>
            <pc:sldMk cId="253223685" sldId="1267"/>
            <ac:spMk id="3" creationId="{1CE640EB-BACC-0403-E846-85428A24E4F9}"/>
          </ac:spMkLst>
        </pc:spChg>
        <pc:spChg chg="mod ord">
          <ac:chgData name="Jennifer Teal" userId="c29e24d6-cf6a-439d-87e6-6bb97442c779" providerId="ADAL" clId="{B182AEEA-8A7E-428D-8CA7-43CE15D51803}" dt="2025-04-29T14:42:26.251" v="8088" actId="207"/>
          <ac:spMkLst>
            <pc:docMk/>
            <pc:sldMk cId="253223685" sldId="1267"/>
            <ac:spMk id="4" creationId="{8FFA46AD-7B04-2A81-F846-1E6284B2A693}"/>
          </ac:spMkLst>
        </pc:spChg>
        <pc:spChg chg="add mod ord">
          <ac:chgData name="Jennifer Teal" userId="c29e24d6-cf6a-439d-87e6-6bb97442c779" providerId="ADAL" clId="{B182AEEA-8A7E-428D-8CA7-43CE15D51803}" dt="2025-04-29T15:02:38.973" v="10993" actId="6549"/>
          <ac:spMkLst>
            <pc:docMk/>
            <pc:sldMk cId="253223685" sldId="1267"/>
            <ac:spMk id="5" creationId="{894929C9-57DB-1FF9-523A-2802465D10B5}"/>
          </ac:spMkLst>
        </pc:spChg>
      </pc:sldChg>
      <pc:sldChg chg="add del">
        <pc:chgData name="Jennifer Teal" userId="c29e24d6-cf6a-439d-87e6-6bb97442c779" providerId="ADAL" clId="{B182AEEA-8A7E-428D-8CA7-43CE15D51803}" dt="2025-05-06T18:16:25.450" v="12080" actId="47"/>
        <pc:sldMkLst>
          <pc:docMk/>
          <pc:sldMk cId="263781316" sldId="1268"/>
        </pc:sldMkLst>
      </pc:sldChg>
      <pc:sldChg chg="del">
        <pc:chgData name="Jennifer Teal" userId="c29e24d6-cf6a-439d-87e6-6bb97442c779" providerId="ADAL" clId="{B182AEEA-8A7E-428D-8CA7-43CE15D51803}" dt="2025-04-29T14:09:28.433" v="5469" actId="47"/>
        <pc:sldMkLst>
          <pc:docMk/>
          <pc:sldMk cId="2367607742" sldId="1272"/>
        </pc:sldMkLst>
      </pc:sldChg>
      <pc:sldChg chg="modSp del mod modClrScheme chgLayout">
        <pc:chgData name="Jennifer Teal" userId="c29e24d6-cf6a-439d-87e6-6bb97442c779" providerId="ADAL" clId="{B182AEEA-8A7E-428D-8CA7-43CE15D51803}" dt="2025-04-29T16:25:49.144" v="11784" actId="47"/>
        <pc:sldMkLst>
          <pc:docMk/>
          <pc:sldMk cId="3953886816" sldId="1274"/>
        </pc:sldMkLst>
      </pc:sldChg>
      <pc:sldChg chg="modSp mod">
        <pc:chgData name="Jennifer Teal" userId="c29e24d6-cf6a-439d-87e6-6bb97442c779" providerId="ADAL" clId="{B182AEEA-8A7E-428D-8CA7-43CE15D51803}" dt="2025-04-29T12:54:09.162" v="113" actId="20577"/>
        <pc:sldMkLst>
          <pc:docMk/>
          <pc:sldMk cId="1547271727" sldId="1276"/>
        </pc:sldMkLst>
        <pc:spChg chg="mod">
          <ac:chgData name="Jennifer Teal" userId="c29e24d6-cf6a-439d-87e6-6bb97442c779" providerId="ADAL" clId="{B182AEEA-8A7E-428D-8CA7-43CE15D51803}" dt="2025-04-29T12:54:09.162" v="113" actId="20577"/>
          <ac:spMkLst>
            <pc:docMk/>
            <pc:sldMk cId="1547271727" sldId="1276"/>
            <ac:spMk id="7" creationId="{1DB0C611-0CD9-3F54-D425-EDF2FDBDC633}"/>
          </ac:spMkLst>
        </pc:spChg>
      </pc:sldChg>
      <pc:sldChg chg="ord">
        <pc:chgData name="Jennifer Teal" userId="c29e24d6-cf6a-439d-87e6-6bb97442c779" providerId="ADAL" clId="{B182AEEA-8A7E-428D-8CA7-43CE15D51803}" dt="2025-04-29T12:53:25.763" v="7"/>
        <pc:sldMkLst>
          <pc:docMk/>
          <pc:sldMk cId="2606755292" sldId="1277"/>
        </pc:sldMkLst>
      </pc:sldChg>
      <pc:sldChg chg="modSp del mod modNotesTx">
        <pc:chgData name="Jennifer Teal" userId="c29e24d6-cf6a-439d-87e6-6bb97442c779" providerId="ADAL" clId="{B182AEEA-8A7E-428D-8CA7-43CE15D51803}" dt="2025-04-29T14:09:17.166" v="5465" actId="47"/>
        <pc:sldMkLst>
          <pc:docMk/>
          <pc:sldMk cId="2542089637" sldId="1278"/>
        </pc:sldMkLst>
      </pc:sldChg>
      <pc:sldChg chg="addSp delSp modSp mod modClrScheme chgLayout">
        <pc:chgData name="Jennifer Teal" userId="c29e24d6-cf6a-439d-87e6-6bb97442c779" providerId="ADAL" clId="{B182AEEA-8A7E-428D-8CA7-43CE15D51803}" dt="2025-04-29T15:09:21.627" v="11774" actId="108"/>
        <pc:sldMkLst>
          <pc:docMk/>
          <pc:sldMk cId="1387452474" sldId="1279"/>
        </pc:sldMkLst>
        <pc:spChg chg="mod ord">
          <ac:chgData name="Jennifer Teal" userId="c29e24d6-cf6a-439d-87e6-6bb97442c779" providerId="ADAL" clId="{B182AEEA-8A7E-428D-8CA7-43CE15D51803}" dt="2025-04-29T15:08:42.400" v="11769" actId="26606"/>
          <ac:spMkLst>
            <pc:docMk/>
            <pc:sldMk cId="1387452474" sldId="1279"/>
            <ac:spMk id="2" creationId="{CED24992-093D-D18B-0191-A27DC4126847}"/>
          </ac:spMkLst>
        </pc:spChg>
        <pc:spChg chg="mod ord">
          <ac:chgData name="Jennifer Teal" userId="c29e24d6-cf6a-439d-87e6-6bb97442c779" providerId="ADAL" clId="{B182AEEA-8A7E-428D-8CA7-43CE15D51803}" dt="2025-04-29T15:08:42.400" v="11769" actId="26606"/>
          <ac:spMkLst>
            <pc:docMk/>
            <pc:sldMk cId="1387452474" sldId="1279"/>
            <ac:spMk id="4" creationId="{15028B72-8C9D-4F03-937D-6DD024B97814}"/>
          </ac:spMkLst>
        </pc:spChg>
        <pc:spChg chg="add mod ord">
          <ac:chgData name="Jennifer Teal" userId="c29e24d6-cf6a-439d-87e6-6bb97442c779" providerId="ADAL" clId="{B182AEEA-8A7E-428D-8CA7-43CE15D51803}" dt="2025-04-29T15:09:21.627" v="11774" actId="108"/>
          <ac:spMkLst>
            <pc:docMk/>
            <pc:sldMk cId="1387452474" sldId="1279"/>
            <ac:spMk id="14" creationId="{EB4772A1-53D3-DF81-2949-C76CD9782CB4}"/>
          </ac:spMkLst>
        </pc:spChg>
        <pc:picChg chg="add mod">
          <ac:chgData name="Jennifer Teal" userId="c29e24d6-cf6a-439d-87e6-6bb97442c779" providerId="ADAL" clId="{B182AEEA-8A7E-428D-8CA7-43CE15D51803}" dt="2025-04-29T15:08:42.400" v="11769" actId="26606"/>
          <ac:picMkLst>
            <pc:docMk/>
            <pc:sldMk cId="1387452474" sldId="1279"/>
            <ac:picMk id="7" creationId="{9253EE69-48C1-390C-F887-C2373BFBE17A}"/>
          </ac:picMkLst>
        </pc:picChg>
      </pc:sldChg>
      <pc:sldChg chg="modSp add del mod modNotesTx">
        <pc:chgData name="Jennifer Teal" userId="c29e24d6-cf6a-439d-87e6-6bb97442c779" providerId="ADAL" clId="{B182AEEA-8A7E-428D-8CA7-43CE15D51803}" dt="2025-04-29T14:09:23.158" v="5467" actId="47"/>
        <pc:sldMkLst>
          <pc:docMk/>
          <pc:sldMk cId="3613194885" sldId="1382"/>
        </pc:sldMkLst>
      </pc:sldChg>
      <pc:sldChg chg="modSp new del mod ord">
        <pc:chgData name="Jennifer Teal" userId="c29e24d6-cf6a-439d-87e6-6bb97442c779" providerId="ADAL" clId="{B182AEEA-8A7E-428D-8CA7-43CE15D51803}" dt="2025-04-29T14:09:27.188" v="5468" actId="47"/>
        <pc:sldMkLst>
          <pc:docMk/>
          <pc:sldMk cId="3381674335" sldId="1383"/>
        </pc:sldMkLst>
      </pc:sldChg>
      <pc:sldChg chg="modSp new add del mod ord">
        <pc:chgData name="Jennifer Teal" userId="c29e24d6-cf6a-439d-87e6-6bb97442c779" providerId="ADAL" clId="{B182AEEA-8A7E-428D-8CA7-43CE15D51803}" dt="2025-04-29T14:14:25.407" v="6342" actId="47"/>
        <pc:sldMkLst>
          <pc:docMk/>
          <pc:sldMk cId="3243673724" sldId="1384"/>
        </pc:sldMkLst>
      </pc:sldChg>
      <pc:sldChg chg="modSp add del mod">
        <pc:chgData name="Jennifer Teal" userId="c29e24d6-cf6a-439d-87e6-6bb97442c779" providerId="ADAL" clId="{B182AEEA-8A7E-428D-8CA7-43CE15D51803}" dt="2025-04-29T14:03:18.166" v="4960" actId="47"/>
        <pc:sldMkLst>
          <pc:docMk/>
          <pc:sldMk cId="3573954972" sldId="1385"/>
        </pc:sldMkLst>
      </pc:sldChg>
      <pc:sldChg chg="addSp delSp modSp new mod modNotesTx">
        <pc:chgData name="Jennifer Teal" userId="c29e24d6-cf6a-439d-87e6-6bb97442c779" providerId="ADAL" clId="{B182AEEA-8A7E-428D-8CA7-43CE15D51803}" dt="2025-04-29T14:00:00.022" v="4600" actId="22"/>
        <pc:sldMkLst>
          <pc:docMk/>
          <pc:sldMk cId="1207149403" sldId="1386"/>
        </pc:sldMkLst>
        <pc:spChg chg="mod">
          <ac:chgData name="Jennifer Teal" userId="c29e24d6-cf6a-439d-87e6-6bb97442c779" providerId="ADAL" clId="{B182AEEA-8A7E-428D-8CA7-43CE15D51803}" dt="2025-04-29T13:52:12.291" v="4197" actId="20577"/>
          <ac:spMkLst>
            <pc:docMk/>
            <pc:sldMk cId="1207149403" sldId="1386"/>
            <ac:spMk id="2" creationId="{ADF84BFB-E239-8295-C49C-90C0F8FB97A5}"/>
          </ac:spMkLst>
        </pc:spChg>
        <pc:spChg chg="mod">
          <ac:chgData name="Jennifer Teal" userId="c29e24d6-cf6a-439d-87e6-6bb97442c779" providerId="ADAL" clId="{B182AEEA-8A7E-428D-8CA7-43CE15D51803}" dt="2025-04-29T13:58:52.137" v="4588" actId="20577"/>
          <ac:spMkLst>
            <pc:docMk/>
            <pc:sldMk cId="1207149403" sldId="1386"/>
            <ac:spMk id="4" creationId="{26D38C71-DA5C-F5E8-E57D-1C418505A031}"/>
          </ac:spMkLst>
        </pc:spChg>
        <pc:spChg chg="add mod">
          <ac:chgData name="Jennifer Teal" userId="c29e24d6-cf6a-439d-87e6-6bb97442c779" providerId="ADAL" clId="{B182AEEA-8A7E-428D-8CA7-43CE15D51803}" dt="2025-04-29T13:51:38.385" v="4175" actId="14861"/>
          <ac:spMkLst>
            <pc:docMk/>
            <pc:sldMk cId="1207149403" sldId="1386"/>
            <ac:spMk id="8" creationId="{50CF6D38-403B-9527-DE8C-9D7092707C13}"/>
          </ac:spMkLst>
        </pc:spChg>
        <pc:picChg chg="add mod">
          <ac:chgData name="Jennifer Teal" userId="c29e24d6-cf6a-439d-87e6-6bb97442c779" providerId="ADAL" clId="{B182AEEA-8A7E-428D-8CA7-43CE15D51803}" dt="2025-04-29T13:49:53.172" v="4123"/>
          <ac:picMkLst>
            <pc:docMk/>
            <pc:sldMk cId="1207149403" sldId="1386"/>
            <ac:picMk id="6" creationId="{0A34191A-AA01-951F-D8B9-0BE60A8D1799}"/>
          </ac:picMkLst>
        </pc:picChg>
        <pc:picChg chg="add mod">
          <ac:chgData name="Jennifer Teal" userId="c29e24d6-cf6a-439d-87e6-6bb97442c779" providerId="ADAL" clId="{B182AEEA-8A7E-428D-8CA7-43CE15D51803}" dt="2025-04-29T13:52:00.088" v="4178" actId="166"/>
          <ac:picMkLst>
            <pc:docMk/>
            <pc:sldMk cId="1207149403" sldId="1386"/>
            <ac:picMk id="7" creationId="{FC129E7B-1DC7-5590-6C7E-2CE52246480C}"/>
          </ac:picMkLst>
        </pc:picChg>
      </pc:sldChg>
      <pc:sldChg chg="addSp delSp modSp new mod modClrScheme chgLayout modNotesTx">
        <pc:chgData name="Jennifer Teal" userId="c29e24d6-cf6a-439d-87e6-6bb97442c779" providerId="ADAL" clId="{B182AEEA-8A7E-428D-8CA7-43CE15D51803}" dt="2025-04-29T16:29:29.493" v="11853" actId="20577"/>
        <pc:sldMkLst>
          <pc:docMk/>
          <pc:sldMk cId="1248953884" sldId="1387"/>
        </pc:sldMkLst>
        <pc:spChg chg="mod ord">
          <ac:chgData name="Jennifer Teal" userId="c29e24d6-cf6a-439d-87e6-6bb97442c779" providerId="ADAL" clId="{B182AEEA-8A7E-428D-8CA7-43CE15D51803}" dt="2025-04-29T16:29:22.021" v="11825" actId="20577"/>
          <ac:spMkLst>
            <pc:docMk/>
            <pc:sldMk cId="1248953884" sldId="1387"/>
            <ac:spMk id="2" creationId="{58ED0CC5-5D35-896F-22A6-A30E465D51AB}"/>
          </ac:spMkLst>
        </pc:spChg>
        <pc:spChg chg="mod ord">
          <ac:chgData name="Jennifer Teal" userId="c29e24d6-cf6a-439d-87e6-6bb97442c779" providerId="ADAL" clId="{B182AEEA-8A7E-428D-8CA7-43CE15D51803}" dt="2025-04-29T14:20:53.701" v="6687" actId="26606"/>
          <ac:spMkLst>
            <pc:docMk/>
            <pc:sldMk cId="1248953884" sldId="1387"/>
            <ac:spMk id="3" creationId="{AD40A5D5-5C62-0868-5070-B5CC9E835B5F}"/>
          </ac:spMkLst>
        </pc:spChg>
        <pc:spChg chg="add mod ord">
          <ac:chgData name="Jennifer Teal" userId="c29e24d6-cf6a-439d-87e6-6bb97442c779" providerId="ADAL" clId="{B182AEEA-8A7E-428D-8CA7-43CE15D51803}" dt="2025-04-29T14:21:12.978" v="6691" actId="27636"/>
          <ac:spMkLst>
            <pc:docMk/>
            <pc:sldMk cId="1248953884" sldId="1387"/>
            <ac:spMk id="4" creationId="{83F02E9D-A400-99D0-C4A8-6F42B199058F}"/>
          </ac:spMkLst>
        </pc:spChg>
        <pc:picChg chg="add mod">
          <ac:chgData name="Jennifer Teal" userId="c29e24d6-cf6a-439d-87e6-6bb97442c779" providerId="ADAL" clId="{B182AEEA-8A7E-428D-8CA7-43CE15D51803}" dt="2025-04-29T14:20:53.701" v="6687" actId="26606"/>
          <ac:picMkLst>
            <pc:docMk/>
            <pc:sldMk cId="1248953884" sldId="1387"/>
            <ac:picMk id="6" creationId="{130278A6-FC4D-1E47-F612-AE52279CA88F}"/>
          </ac:picMkLst>
        </pc:picChg>
      </pc:sldChg>
      <pc:sldChg chg="add del">
        <pc:chgData name="Jennifer Teal" userId="c29e24d6-cf6a-439d-87e6-6bb97442c779" providerId="ADAL" clId="{B182AEEA-8A7E-428D-8CA7-43CE15D51803}" dt="2025-04-29T14:14:26.620" v="6343" actId="47"/>
        <pc:sldMkLst>
          <pc:docMk/>
          <pc:sldMk cId="3515711314" sldId="1387"/>
        </pc:sldMkLst>
      </pc:sldChg>
      <pc:sldChg chg="modSp add mod">
        <pc:chgData name="Jennifer Teal" userId="c29e24d6-cf6a-439d-87e6-6bb97442c779" providerId="ADAL" clId="{B182AEEA-8A7E-428D-8CA7-43CE15D51803}" dt="2025-05-06T18:18:38.562" v="12187" actId="20577"/>
        <pc:sldMkLst>
          <pc:docMk/>
          <pc:sldMk cId="3846467115" sldId="1388"/>
        </pc:sldMkLst>
        <pc:spChg chg="mod">
          <ac:chgData name="Jennifer Teal" userId="c29e24d6-cf6a-439d-87e6-6bb97442c779" providerId="ADAL" clId="{B182AEEA-8A7E-428D-8CA7-43CE15D51803}" dt="2025-05-06T18:18:38.562" v="12187" actId="20577"/>
          <ac:spMkLst>
            <pc:docMk/>
            <pc:sldMk cId="3846467115" sldId="1388"/>
            <ac:spMk id="3" creationId="{560F9633-1322-4308-CCBB-E38EC7DB15C7}"/>
          </ac:spMkLst>
        </pc:spChg>
      </pc:sldChg>
      <pc:sldChg chg="modSp add mod modNotesTx">
        <pc:chgData name="Jennifer Teal" userId="c29e24d6-cf6a-439d-87e6-6bb97442c779" providerId="ADAL" clId="{B182AEEA-8A7E-428D-8CA7-43CE15D51803}" dt="2025-05-06T18:19:45.481" v="12190" actId="6549"/>
        <pc:sldMkLst>
          <pc:docMk/>
          <pc:sldMk cId="4262692638" sldId="1389"/>
        </pc:sldMkLst>
        <pc:spChg chg="mod">
          <ac:chgData name="Jennifer Teal" userId="c29e24d6-cf6a-439d-87e6-6bb97442c779" providerId="ADAL" clId="{B182AEEA-8A7E-428D-8CA7-43CE15D51803}" dt="2025-04-29T14:34:44.712" v="7099" actId="27636"/>
          <ac:spMkLst>
            <pc:docMk/>
            <pc:sldMk cId="4262692638" sldId="1389"/>
            <ac:spMk id="4" creationId="{8926F36C-39CA-B7C9-334F-D23F22D4A24D}"/>
          </ac:spMkLst>
        </pc:spChg>
        <pc:spChg chg="mod">
          <ac:chgData name="Jennifer Teal" userId="c29e24d6-cf6a-439d-87e6-6bb97442c779" providerId="ADAL" clId="{B182AEEA-8A7E-428D-8CA7-43CE15D51803}" dt="2025-05-06T18:19:40.633" v="12189" actId="114"/>
          <ac:spMkLst>
            <pc:docMk/>
            <pc:sldMk cId="4262692638" sldId="1389"/>
            <ac:spMk id="5" creationId="{FA64984F-B4FC-1993-BF2E-0FAAD4A6F361}"/>
          </ac:spMkLst>
        </pc:spChg>
      </pc:sldChg>
      <pc:sldChg chg="modSp add del mod ord modNotesTx">
        <pc:chgData name="Jennifer Teal" userId="c29e24d6-cf6a-439d-87e6-6bb97442c779" providerId="ADAL" clId="{B182AEEA-8A7E-428D-8CA7-43CE15D51803}" dt="2025-05-06T18:16:53.101" v="12081" actId="47"/>
        <pc:sldMkLst>
          <pc:docMk/>
          <pc:sldMk cId="3249858460" sldId="1390"/>
        </pc:sldMkLst>
      </pc:sldChg>
      <pc:sldChg chg="addSp modSp add del mod modClrScheme chgLayout">
        <pc:chgData name="Jennifer Teal" userId="c29e24d6-cf6a-439d-87e6-6bb97442c779" providerId="ADAL" clId="{B182AEEA-8A7E-428D-8CA7-43CE15D51803}" dt="2025-04-29T16:28:42.813" v="11803" actId="47"/>
        <pc:sldMkLst>
          <pc:docMk/>
          <pc:sldMk cId="323034643" sldId="1391"/>
        </pc:sldMkLst>
      </pc:sldChg>
      <pc:sldChg chg="addSp delSp modSp add mod modClrScheme chgLayout">
        <pc:chgData name="Jennifer Teal" userId="c29e24d6-cf6a-439d-87e6-6bb97442c779" providerId="ADAL" clId="{B182AEEA-8A7E-428D-8CA7-43CE15D51803}" dt="2025-04-29T16:28:45.588" v="11805" actId="20577"/>
        <pc:sldMkLst>
          <pc:docMk/>
          <pc:sldMk cId="3570312699" sldId="1392"/>
        </pc:sldMkLst>
        <pc:spChg chg="mod">
          <ac:chgData name="Jennifer Teal" userId="c29e24d6-cf6a-439d-87e6-6bb97442c779" providerId="ADAL" clId="{B182AEEA-8A7E-428D-8CA7-43CE15D51803}" dt="2025-04-29T16:28:45.588" v="11805" actId="20577"/>
          <ac:spMkLst>
            <pc:docMk/>
            <pc:sldMk cId="3570312699" sldId="1392"/>
            <ac:spMk id="2" creationId="{6EBAAC28-BE9F-41D3-E1BE-F3DD825967FC}"/>
          </ac:spMkLst>
        </pc:spChg>
        <pc:spChg chg="mod ord">
          <ac:chgData name="Jennifer Teal" userId="c29e24d6-cf6a-439d-87e6-6bb97442c779" providerId="ADAL" clId="{B182AEEA-8A7E-428D-8CA7-43CE15D51803}" dt="2025-04-29T16:28:26.230" v="11799" actId="26606"/>
          <ac:spMkLst>
            <pc:docMk/>
            <pc:sldMk cId="3570312699" sldId="1392"/>
            <ac:spMk id="3" creationId="{2DDB10DB-1BCC-F8BB-50B9-8971267FE4DB}"/>
          </ac:spMkLst>
        </pc:spChg>
        <pc:spChg chg="mod ord">
          <ac:chgData name="Jennifer Teal" userId="c29e24d6-cf6a-439d-87e6-6bb97442c779" providerId="ADAL" clId="{B182AEEA-8A7E-428D-8CA7-43CE15D51803}" dt="2025-04-29T16:28:26.230" v="11799" actId="26606"/>
          <ac:spMkLst>
            <pc:docMk/>
            <pc:sldMk cId="3570312699" sldId="1392"/>
            <ac:spMk id="4" creationId="{CA460BBC-B483-978A-8EA9-31320A371468}"/>
          </ac:spMkLst>
        </pc:spChg>
        <pc:picChg chg="add mod modCrop">
          <ac:chgData name="Jennifer Teal" userId="c29e24d6-cf6a-439d-87e6-6bb97442c779" providerId="ADAL" clId="{B182AEEA-8A7E-428D-8CA7-43CE15D51803}" dt="2025-04-29T16:28:34.240" v="11801" actId="1076"/>
          <ac:picMkLst>
            <pc:docMk/>
            <pc:sldMk cId="3570312699" sldId="1392"/>
            <ac:picMk id="7" creationId="{236D6E6A-1D47-0D8D-D14B-858C689529DA}"/>
          </ac:picMkLst>
        </pc:picChg>
      </pc:sldChg>
      <pc:sldChg chg="add">
        <pc:chgData name="Jennifer Teal" userId="c29e24d6-cf6a-439d-87e6-6bb97442c779" providerId="ADAL" clId="{B182AEEA-8A7E-428D-8CA7-43CE15D51803}" dt="2025-04-29T16:28:37.720" v="11802" actId="2890"/>
        <pc:sldMkLst>
          <pc:docMk/>
          <pc:sldMk cId="2310129067" sldId="1393"/>
        </pc:sldMkLst>
      </pc:sldChg>
      <pc:sldChg chg="add">
        <pc:chgData name="Jennifer Teal" userId="c29e24d6-cf6a-439d-87e6-6bb97442c779" providerId="ADAL" clId="{B182AEEA-8A7E-428D-8CA7-43CE15D51803}" dt="2025-05-06T18:11:52.762" v="11865"/>
        <pc:sldMkLst>
          <pc:docMk/>
          <pc:sldMk cId="2217176411" sldId="1394"/>
        </pc:sldMkLst>
      </pc:sldChg>
      <pc:sldChg chg="addSp delSp modSp new mod modClrScheme chgLayout">
        <pc:chgData name="Jennifer Teal" userId="c29e24d6-cf6a-439d-87e6-6bb97442c779" providerId="ADAL" clId="{B182AEEA-8A7E-428D-8CA7-43CE15D51803}" dt="2025-05-06T18:30:22.849" v="12768" actId="1076"/>
        <pc:sldMkLst>
          <pc:docMk/>
          <pc:sldMk cId="2504091444" sldId="1395"/>
        </pc:sldMkLst>
        <pc:spChg chg="mod">
          <ac:chgData name="Jennifer Teal" userId="c29e24d6-cf6a-439d-87e6-6bb97442c779" providerId="ADAL" clId="{B182AEEA-8A7E-428D-8CA7-43CE15D51803}" dt="2025-05-06T18:30:15.081" v="12767" actId="1037"/>
          <ac:spMkLst>
            <pc:docMk/>
            <pc:sldMk cId="2504091444" sldId="1395"/>
            <ac:spMk id="2" creationId="{48B6479E-BC63-DA10-E9E0-72FC55AC2AF3}"/>
          </ac:spMkLst>
        </pc:spChg>
        <pc:spChg chg="mod">
          <ac:chgData name="Jennifer Teal" userId="c29e24d6-cf6a-439d-87e6-6bb97442c779" providerId="ADAL" clId="{B182AEEA-8A7E-428D-8CA7-43CE15D51803}" dt="2025-05-06T18:28:07.335" v="12576" actId="26606"/>
          <ac:spMkLst>
            <pc:docMk/>
            <pc:sldMk cId="2504091444" sldId="1395"/>
            <ac:spMk id="3" creationId="{CC3AFB90-2365-5251-FB1E-79C2603531CE}"/>
          </ac:spMkLst>
        </pc:spChg>
        <pc:spChg chg="add mod">
          <ac:chgData name="Jennifer Teal" userId="c29e24d6-cf6a-439d-87e6-6bb97442c779" providerId="ADAL" clId="{B182AEEA-8A7E-428D-8CA7-43CE15D51803}" dt="2025-05-06T18:30:15.081" v="12767" actId="1037"/>
          <ac:spMkLst>
            <pc:docMk/>
            <pc:sldMk cId="2504091444" sldId="1395"/>
            <ac:spMk id="6" creationId="{6EFB060D-C887-412F-0578-654C9E097711}"/>
          </ac:spMkLst>
        </pc:spChg>
        <pc:graphicFrameChg chg="add mod modGraphic">
          <ac:chgData name="Jennifer Teal" userId="c29e24d6-cf6a-439d-87e6-6bb97442c779" providerId="ADAL" clId="{B182AEEA-8A7E-428D-8CA7-43CE15D51803}" dt="2025-05-06T18:30:22.849" v="12768" actId="1076"/>
          <ac:graphicFrameMkLst>
            <pc:docMk/>
            <pc:sldMk cId="2504091444" sldId="1395"/>
            <ac:graphicFrameMk id="4" creationId="{FDFD99ED-18C9-6A80-B175-FD84B0D93144}"/>
          </ac:graphicFrameMkLst>
        </pc:graphicFrameChg>
      </pc:sldChg>
      <pc:sldMasterChg chg="delSldLayout">
        <pc:chgData name="Jennifer Teal" userId="c29e24d6-cf6a-439d-87e6-6bb97442c779" providerId="ADAL" clId="{B182AEEA-8A7E-428D-8CA7-43CE15D51803}" dt="2025-04-29T16:25:49.144" v="11784" actId="47"/>
        <pc:sldMasterMkLst>
          <pc:docMk/>
          <pc:sldMasterMk cId="1603696216" sldId="2147484293"/>
        </pc:sldMasterMkLst>
        <pc:sldLayoutChg chg="del">
          <pc:chgData name="Jennifer Teal" userId="c29e24d6-cf6a-439d-87e6-6bb97442c779" providerId="ADAL" clId="{B182AEEA-8A7E-428D-8CA7-43CE15D51803}" dt="2025-04-29T16:25:49.144" v="11784" actId="47"/>
          <pc:sldLayoutMkLst>
            <pc:docMk/>
            <pc:sldMasterMk cId="1603696216" sldId="2147484293"/>
            <pc:sldLayoutMk cId="3805462038" sldId="2147484388"/>
          </pc:sldLayoutMkLst>
        </pc:sldLayoutChg>
      </pc:sldMasterChg>
      <pc:sldMasterChg chg="delSldLayout">
        <pc:chgData name="Jennifer Teal" userId="c29e24d6-cf6a-439d-87e6-6bb97442c779" providerId="ADAL" clId="{B182AEEA-8A7E-428D-8CA7-43CE15D51803}" dt="2025-04-29T15:01:33.873" v="10976" actId="47"/>
        <pc:sldMasterMkLst>
          <pc:docMk/>
          <pc:sldMasterMk cId="1243386318" sldId="2147484474"/>
        </pc:sldMasterMkLst>
        <pc:sldLayoutChg chg="del">
          <pc:chgData name="Jennifer Teal" userId="c29e24d6-cf6a-439d-87e6-6bb97442c779" providerId="ADAL" clId="{B182AEEA-8A7E-428D-8CA7-43CE15D51803}" dt="2025-04-29T15:01:33.873" v="10976" actId="47"/>
          <pc:sldLayoutMkLst>
            <pc:docMk/>
            <pc:sldMasterMk cId="1243386318" sldId="2147484474"/>
            <pc:sldLayoutMk cId="1831793510" sldId="2147484514"/>
          </pc:sldLayoutMkLst>
        </pc:sldLayoutChg>
      </pc:sldMasterChg>
      <pc:sldMasterChg chg="new mod addSldLayout">
        <pc:chgData name="Jennifer Teal" userId="c29e24d6-cf6a-439d-87e6-6bb97442c779" providerId="ADAL" clId="{B182AEEA-8A7E-428D-8CA7-43CE15D51803}" dt="2025-05-06T18:30:40.496" v="12769" actId="6938"/>
        <pc:sldMasterMkLst>
          <pc:docMk/>
          <pc:sldMasterMk cId="3654002905" sldId="2147484553"/>
        </pc:sldMasterMkLst>
        <pc:sldLayoutChg chg="new replId">
          <pc:chgData name="Jennifer Teal" userId="c29e24d6-cf6a-439d-87e6-6bb97442c779" providerId="ADAL" clId="{B182AEEA-8A7E-428D-8CA7-43CE15D51803}" dt="2025-05-06T18:30:40.496" v="12769" actId="6938"/>
          <pc:sldLayoutMkLst>
            <pc:docMk/>
            <pc:sldMasterMk cId="3654002905" sldId="2147484553"/>
            <pc:sldLayoutMk cId="314603034" sldId="2147484554"/>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1019924605" sldId="2147484555"/>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1286054403" sldId="2147484556"/>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3763859488" sldId="2147484557"/>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1538498735" sldId="2147484558"/>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761389371" sldId="2147484559"/>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1909365333" sldId="2147484560"/>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1026196126" sldId="2147484561"/>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4159843712" sldId="2147484562"/>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360750246" sldId="2147484563"/>
          </pc:sldLayoutMkLst>
        </pc:sldLayoutChg>
        <pc:sldLayoutChg chg="new replId">
          <pc:chgData name="Jennifer Teal" userId="c29e24d6-cf6a-439d-87e6-6bb97442c779" providerId="ADAL" clId="{B182AEEA-8A7E-428D-8CA7-43CE15D51803}" dt="2025-05-06T18:30:40.496" v="12769" actId="6938"/>
          <pc:sldLayoutMkLst>
            <pc:docMk/>
            <pc:sldMasterMk cId="3654002905" sldId="2147484553"/>
            <pc:sldLayoutMk cId="3132159539" sldId="2147484564"/>
          </pc:sldLayoutMkLst>
        </pc:sldLayoutChg>
      </pc:sldMasterChg>
    </pc:docChg>
  </pc:docChgLst>
  <pc:docChgLst>
    <pc:chgData name="Jack Folwell" userId="59be4ae6-73b6-46e5-aac6-2bc849fb348e" providerId="ADAL" clId="{112D8DE5-F6A5-B743-B261-7A31C63171C7}"/>
    <pc:docChg chg="undo redo custSel addSld delSld modSld modMainMaster">
      <pc:chgData name="Jack Folwell" userId="59be4ae6-73b6-46e5-aac6-2bc849fb348e" providerId="ADAL" clId="{112D8DE5-F6A5-B743-B261-7A31C63171C7}" dt="2025-05-07T00:02:37.201" v="1356" actId="1035"/>
      <pc:docMkLst>
        <pc:docMk/>
      </pc:docMkLst>
      <pc:sldChg chg="modSp del mod">
        <pc:chgData name="Jack Folwell" userId="59be4ae6-73b6-46e5-aac6-2bc849fb348e" providerId="ADAL" clId="{112D8DE5-F6A5-B743-B261-7A31C63171C7}" dt="2025-05-06T20:27:15.190" v="605" actId="2696"/>
        <pc:sldMkLst>
          <pc:docMk/>
          <pc:sldMk cId="2830703380" sldId="268"/>
        </pc:sldMkLst>
      </pc:sldChg>
      <pc:sldChg chg="modSp add del setBg">
        <pc:chgData name="Jack Folwell" userId="59be4ae6-73b6-46e5-aac6-2bc849fb348e" providerId="ADAL" clId="{112D8DE5-F6A5-B743-B261-7A31C63171C7}" dt="2025-05-06T23:34:29.317" v="1021" actId="2696"/>
        <pc:sldMkLst>
          <pc:docMk/>
          <pc:sldMk cId="3666636932" sldId="393"/>
        </pc:sldMkLst>
      </pc:sldChg>
      <pc:sldChg chg="addSp delSp modSp add mod">
        <pc:chgData name="Jack Folwell" userId="59be4ae6-73b6-46e5-aac6-2bc849fb348e" providerId="ADAL" clId="{112D8DE5-F6A5-B743-B261-7A31C63171C7}" dt="2025-05-06T20:17:19.492" v="345" actId="113"/>
        <pc:sldMkLst>
          <pc:docMk/>
          <pc:sldMk cId="1564239185" sldId="399"/>
        </pc:sldMkLst>
        <pc:spChg chg="mod">
          <ac:chgData name="Jack Folwell" userId="59be4ae6-73b6-46e5-aac6-2bc849fb348e" providerId="ADAL" clId="{112D8DE5-F6A5-B743-B261-7A31C63171C7}" dt="2025-05-06T20:16:16.418" v="340" actId="207"/>
          <ac:spMkLst>
            <pc:docMk/>
            <pc:sldMk cId="1564239185" sldId="399"/>
            <ac:spMk id="3" creationId="{F266822B-BB19-DF5C-274E-B104D56011BF}"/>
          </ac:spMkLst>
        </pc:spChg>
        <pc:spChg chg="mod">
          <ac:chgData name="Jack Folwell" userId="59be4ae6-73b6-46e5-aac6-2bc849fb348e" providerId="ADAL" clId="{112D8DE5-F6A5-B743-B261-7A31C63171C7}" dt="2025-05-06T20:16:33.562" v="342" actId="1076"/>
          <ac:spMkLst>
            <pc:docMk/>
            <pc:sldMk cId="1564239185" sldId="399"/>
            <ac:spMk id="6" creationId="{00000000-0000-0000-0000-000000000000}"/>
          </ac:spMkLst>
        </pc:spChg>
        <pc:spChg chg="mod">
          <ac:chgData name="Jack Folwell" userId="59be4ae6-73b6-46e5-aac6-2bc849fb348e" providerId="ADAL" clId="{112D8DE5-F6A5-B743-B261-7A31C63171C7}" dt="2025-05-06T20:14:25.985" v="295" actId="14100"/>
          <ac:spMkLst>
            <pc:docMk/>
            <pc:sldMk cId="1564239185" sldId="399"/>
            <ac:spMk id="16" creationId="{00000000-0000-0000-0000-000000000000}"/>
          </ac:spMkLst>
        </pc:spChg>
        <pc:spChg chg="mod">
          <ac:chgData name="Jack Folwell" userId="59be4ae6-73b6-46e5-aac6-2bc849fb348e" providerId="ADAL" clId="{112D8DE5-F6A5-B743-B261-7A31C63171C7}" dt="2025-05-06T20:16:07.025" v="337" actId="207"/>
          <ac:spMkLst>
            <pc:docMk/>
            <pc:sldMk cId="1564239185" sldId="399"/>
            <ac:spMk id="17" creationId="{00000000-0000-0000-0000-000000000000}"/>
          </ac:spMkLst>
        </pc:spChg>
        <pc:spChg chg="mod">
          <ac:chgData name="Jack Folwell" userId="59be4ae6-73b6-46e5-aac6-2bc849fb348e" providerId="ADAL" clId="{112D8DE5-F6A5-B743-B261-7A31C63171C7}" dt="2025-05-06T20:16:25.057" v="341" actId="14861"/>
          <ac:spMkLst>
            <pc:docMk/>
            <pc:sldMk cId="1564239185" sldId="399"/>
            <ac:spMk id="20" creationId="{00000000-0000-0000-0000-000000000000}"/>
          </ac:spMkLst>
        </pc:spChg>
        <pc:spChg chg="mod">
          <ac:chgData name="Jack Folwell" userId="59be4ae6-73b6-46e5-aac6-2bc849fb348e" providerId="ADAL" clId="{112D8DE5-F6A5-B743-B261-7A31C63171C7}" dt="2025-05-06T20:16:10.044" v="338" actId="207"/>
          <ac:spMkLst>
            <pc:docMk/>
            <pc:sldMk cId="1564239185" sldId="399"/>
            <ac:spMk id="21" creationId="{00000000-0000-0000-0000-000000000000}"/>
          </ac:spMkLst>
        </pc:spChg>
        <pc:spChg chg="mod">
          <ac:chgData name="Jack Folwell" userId="59be4ae6-73b6-46e5-aac6-2bc849fb348e" providerId="ADAL" clId="{112D8DE5-F6A5-B743-B261-7A31C63171C7}" dt="2025-05-06T20:17:19.492" v="345" actId="113"/>
          <ac:spMkLst>
            <pc:docMk/>
            <pc:sldMk cId="1564239185" sldId="399"/>
            <ac:spMk id="23" creationId="{00000000-0000-0000-0000-000000000000}"/>
          </ac:spMkLst>
        </pc:spChg>
        <pc:spChg chg="mod">
          <ac:chgData name="Jack Folwell" userId="59be4ae6-73b6-46e5-aac6-2bc849fb348e" providerId="ADAL" clId="{112D8DE5-F6A5-B743-B261-7A31C63171C7}" dt="2025-05-06T20:16:12.195" v="339" actId="207"/>
          <ac:spMkLst>
            <pc:docMk/>
            <pc:sldMk cId="1564239185" sldId="399"/>
            <ac:spMk id="24" creationId="{00000000-0000-0000-0000-000000000000}"/>
          </ac:spMkLst>
        </pc:spChg>
        <pc:grpChg chg="mod">
          <ac:chgData name="Jack Folwell" userId="59be4ae6-73b6-46e5-aac6-2bc849fb348e" providerId="ADAL" clId="{112D8DE5-F6A5-B743-B261-7A31C63171C7}" dt="2025-05-06T20:15:54.486" v="336" actId="1076"/>
          <ac:grpSpMkLst>
            <pc:docMk/>
            <pc:sldMk cId="1564239185" sldId="399"/>
            <ac:grpSpMk id="18" creationId="{00000000-0000-0000-0000-000000000000}"/>
          </ac:grpSpMkLst>
        </pc:grpChg>
        <pc:grpChg chg="mod">
          <ac:chgData name="Jack Folwell" userId="59be4ae6-73b6-46e5-aac6-2bc849fb348e" providerId="ADAL" clId="{112D8DE5-F6A5-B743-B261-7A31C63171C7}" dt="2025-05-06T20:15:54.486" v="336" actId="1076"/>
          <ac:grpSpMkLst>
            <pc:docMk/>
            <pc:sldMk cId="1564239185" sldId="399"/>
            <ac:grpSpMk id="22" creationId="{00000000-0000-0000-0000-000000000000}"/>
          </ac:grpSpMkLst>
        </pc:grpChg>
        <pc:grpChg chg="mod">
          <ac:chgData name="Jack Folwell" userId="59be4ae6-73b6-46e5-aac6-2bc849fb348e" providerId="ADAL" clId="{112D8DE5-F6A5-B743-B261-7A31C63171C7}" dt="2025-05-06T20:15:54.486" v="336" actId="1076"/>
          <ac:grpSpMkLst>
            <pc:docMk/>
            <pc:sldMk cId="1564239185" sldId="399"/>
            <ac:grpSpMk id="34" creationId="{00000000-0000-0000-0000-000000000000}"/>
          </ac:grpSpMkLst>
        </pc:grpChg>
      </pc:sldChg>
      <pc:sldChg chg="modSp del mod">
        <pc:chgData name="Jack Folwell" userId="59be4ae6-73b6-46e5-aac6-2bc849fb348e" providerId="ADAL" clId="{112D8DE5-F6A5-B743-B261-7A31C63171C7}" dt="2025-05-06T23:39:44.519" v="1210" actId="2696"/>
        <pc:sldMkLst>
          <pc:docMk/>
          <pc:sldMk cId="4225801041" sldId="1043"/>
        </pc:sldMkLst>
      </pc:sldChg>
      <pc:sldChg chg="addSp modSp mod">
        <pc:chgData name="Jack Folwell" userId="59be4ae6-73b6-46e5-aac6-2bc849fb348e" providerId="ADAL" clId="{112D8DE5-F6A5-B743-B261-7A31C63171C7}" dt="2025-05-06T20:38:19.989" v="820" actId="14100"/>
        <pc:sldMkLst>
          <pc:docMk/>
          <pc:sldMk cId="2429231209" sldId="1081"/>
        </pc:sldMkLst>
        <pc:spChg chg="mod">
          <ac:chgData name="Jack Folwell" userId="59be4ae6-73b6-46e5-aac6-2bc849fb348e" providerId="ADAL" clId="{112D8DE5-F6A5-B743-B261-7A31C63171C7}" dt="2025-05-06T20:18:02.332" v="357" actId="1076"/>
          <ac:spMkLst>
            <pc:docMk/>
            <pc:sldMk cId="2429231209" sldId="1081"/>
            <ac:spMk id="2" creationId="{2B59FC52-4444-43A1-8BDF-904770DAD355}"/>
          </ac:spMkLst>
        </pc:spChg>
        <pc:spChg chg="add mod">
          <ac:chgData name="Jack Folwell" userId="59be4ae6-73b6-46e5-aac6-2bc849fb348e" providerId="ADAL" clId="{112D8DE5-F6A5-B743-B261-7A31C63171C7}" dt="2025-05-06T20:38:19.989" v="820" actId="14100"/>
          <ac:spMkLst>
            <pc:docMk/>
            <pc:sldMk cId="2429231209" sldId="1081"/>
            <ac:spMk id="4" creationId="{998D2B1C-833C-847B-05A2-DF7164FA2E19}"/>
          </ac:spMkLst>
        </pc:spChg>
        <pc:spChg chg="mod">
          <ac:chgData name="Jack Folwell" userId="59be4ae6-73b6-46e5-aac6-2bc849fb348e" providerId="ADAL" clId="{112D8DE5-F6A5-B743-B261-7A31C63171C7}" dt="2025-05-06T20:18:02.332" v="357" actId="1076"/>
          <ac:spMkLst>
            <pc:docMk/>
            <pc:sldMk cId="2429231209" sldId="1081"/>
            <ac:spMk id="10" creationId="{CEE14F89-ED3F-4F67-98F7-8ED45AE2EAAB}"/>
          </ac:spMkLst>
        </pc:spChg>
        <pc:picChg chg="mod">
          <ac:chgData name="Jack Folwell" userId="59be4ae6-73b6-46e5-aac6-2bc849fb348e" providerId="ADAL" clId="{112D8DE5-F6A5-B743-B261-7A31C63171C7}" dt="2025-05-06T20:18:02.332" v="357" actId="1076"/>
          <ac:picMkLst>
            <pc:docMk/>
            <pc:sldMk cId="2429231209" sldId="1081"/>
            <ac:picMk id="6" creationId="{14866E1E-5947-409D-87EF-A2F0D49CA5B6}"/>
          </ac:picMkLst>
        </pc:picChg>
      </pc:sldChg>
      <pc:sldChg chg="addSp modSp mod">
        <pc:chgData name="Jack Folwell" userId="59be4ae6-73b6-46e5-aac6-2bc849fb348e" providerId="ADAL" clId="{112D8DE5-F6A5-B743-B261-7A31C63171C7}" dt="2025-05-06T23:26:42.462" v="883" actId="1076"/>
        <pc:sldMkLst>
          <pc:docMk/>
          <pc:sldMk cId="1803267695" sldId="1101"/>
        </pc:sldMkLst>
        <pc:spChg chg="add mod">
          <ac:chgData name="Jack Folwell" userId="59be4ae6-73b6-46e5-aac6-2bc849fb348e" providerId="ADAL" clId="{112D8DE5-F6A5-B743-B261-7A31C63171C7}" dt="2025-05-06T23:24:37.791" v="869" actId="167"/>
          <ac:spMkLst>
            <pc:docMk/>
            <pc:sldMk cId="1803267695" sldId="1101"/>
            <ac:spMk id="2" creationId="{B0FB81BF-57C3-859A-7E14-620C74A22D58}"/>
          </ac:spMkLst>
        </pc:spChg>
        <pc:spChg chg="mod">
          <ac:chgData name="Jack Folwell" userId="59be4ae6-73b6-46e5-aac6-2bc849fb348e" providerId="ADAL" clId="{112D8DE5-F6A5-B743-B261-7A31C63171C7}" dt="2025-05-06T23:26:42.462" v="883" actId="1076"/>
          <ac:spMkLst>
            <pc:docMk/>
            <pc:sldMk cId="1803267695" sldId="1101"/>
            <ac:spMk id="8" creationId="{EEA41411-9436-4FCD-B255-A5EFAC5079A2}"/>
          </ac:spMkLst>
        </pc:spChg>
      </pc:sldChg>
      <pc:sldChg chg="addSp delSp modSp mod">
        <pc:chgData name="Jack Folwell" userId="59be4ae6-73b6-46e5-aac6-2bc849fb348e" providerId="ADAL" clId="{112D8DE5-F6A5-B743-B261-7A31C63171C7}" dt="2025-05-06T23:20:43.220" v="852" actId="20577"/>
        <pc:sldMkLst>
          <pc:docMk/>
          <pc:sldMk cId="4044296280" sldId="1104"/>
        </pc:sldMkLst>
        <pc:spChg chg="mod">
          <ac:chgData name="Jack Folwell" userId="59be4ae6-73b6-46e5-aac6-2bc849fb348e" providerId="ADAL" clId="{112D8DE5-F6A5-B743-B261-7A31C63171C7}" dt="2025-05-06T20:37:31.489" v="814" actId="207"/>
          <ac:spMkLst>
            <pc:docMk/>
            <pc:sldMk cId="4044296280" sldId="1104"/>
            <ac:spMk id="3" creationId="{AEA44329-EA5C-81EE-8926-80B81C75EDBD}"/>
          </ac:spMkLst>
        </pc:spChg>
        <pc:spChg chg="mod">
          <ac:chgData name="Jack Folwell" userId="59be4ae6-73b6-46e5-aac6-2bc849fb348e" providerId="ADAL" clId="{112D8DE5-F6A5-B743-B261-7A31C63171C7}" dt="2025-05-06T20:35:34.977" v="709" actId="20577"/>
          <ac:spMkLst>
            <pc:docMk/>
            <pc:sldMk cId="4044296280" sldId="1104"/>
            <ac:spMk id="6" creationId="{8939F517-B240-4953-B94E-7DA34C5254A5}"/>
          </ac:spMkLst>
        </pc:spChg>
        <pc:spChg chg="mod">
          <ac:chgData name="Jack Folwell" userId="59be4ae6-73b6-46e5-aac6-2bc849fb348e" providerId="ADAL" clId="{112D8DE5-F6A5-B743-B261-7A31C63171C7}" dt="2025-05-06T23:20:43.220" v="852" actId="20577"/>
          <ac:spMkLst>
            <pc:docMk/>
            <pc:sldMk cId="4044296280" sldId="1104"/>
            <ac:spMk id="7" creationId="{6A726983-013B-4BC6-ADD4-18A10C93D9A2}"/>
          </ac:spMkLst>
        </pc:spChg>
        <pc:spChg chg="add mod">
          <ac:chgData name="Jack Folwell" userId="59be4ae6-73b6-46e5-aac6-2bc849fb348e" providerId="ADAL" clId="{112D8DE5-F6A5-B743-B261-7A31C63171C7}" dt="2025-05-06T20:33:14.437" v="684"/>
          <ac:spMkLst>
            <pc:docMk/>
            <pc:sldMk cId="4044296280" sldId="1104"/>
            <ac:spMk id="10" creationId="{59EBBEC8-00DE-D576-ABC2-D81D08A00F4F}"/>
          </ac:spMkLst>
        </pc:spChg>
        <pc:cxnChg chg="add mod">
          <ac:chgData name="Jack Folwell" userId="59be4ae6-73b6-46e5-aac6-2bc849fb348e" providerId="ADAL" clId="{112D8DE5-F6A5-B743-B261-7A31C63171C7}" dt="2025-05-06T20:33:49.760" v="692"/>
          <ac:cxnSpMkLst>
            <pc:docMk/>
            <pc:sldMk cId="4044296280" sldId="1104"/>
            <ac:cxnSpMk id="11" creationId="{40C9FB48-DF58-8415-01C1-3D3F3BBB1BB5}"/>
          </ac:cxnSpMkLst>
        </pc:cxnChg>
      </pc:sldChg>
      <pc:sldChg chg="addSp delSp modSp mod">
        <pc:chgData name="Jack Folwell" userId="59be4ae6-73b6-46e5-aac6-2bc849fb348e" providerId="ADAL" clId="{112D8DE5-F6A5-B743-B261-7A31C63171C7}" dt="2025-05-06T20:37:36.985" v="815" actId="207"/>
        <pc:sldMkLst>
          <pc:docMk/>
          <pc:sldMk cId="868694107" sldId="1105"/>
        </pc:sldMkLst>
        <pc:spChg chg="mod">
          <ac:chgData name="Jack Folwell" userId="59be4ae6-73b6-46e5-aac6-2bc849fb348e" providerId="ADAL" clId="{112D8DE5-F6A5-B743-B261-7A31C63171C7}" dt="2025-05-06T20:37:36.985" v="815" actId="207"/>
          <ac:spMkLst>
            <pc:docMk/>
            <pc:sldMk cId="868694107" sldId="1105"/>
            <ac:spMk id="3" creationId="{0E2AB1C5-1AF7-83BA-A96B-466DC41CC1E9}"/>
          </ac:spMkLst>
        </pc:spChg>
        <pc:spChg chg="mod">
          <ac:chgData name="Jack Folwell" userId="59be4ae6-73b6-46e5-aac6-2bc849fb348e" providerId="ADAL" clId="{112D8DE5-F6A5-B743-B261-7A31C63171C7}" dt="2025-05-06T20:36:13.931" v="762" actId="27636"/>
          <ac:spMkLst>
            <pc:docMk/>
            <pc:sldMk cId="868694107" sldId="1105"/>
            <ac:spMk id="6" creationId="{8939F517-B240-4953-B94E-7DA34C5254A5}"/>
          </ac:spMkLst>
        </pc:spChg>
        <pc:spChg chg="mod">
          <ac:chgData name="Jack Folwell" userId="59be4ae6-73b6-46e5-aac6-2bc849fb348e" providerId="ADAL" clId="{112D8DE5-F6A5-B743-B261-7A31C63171C7}" dt="2025-05-06T20:36:27.393" v="773" actId="1076"/>
          <ac:spMkLst>
            <pc:docMk/>
            <pc:sldMk cId="868694107" sldId="1105"/>
            <ac:spMk id="7" creationId="{6A726983-013B-4BC6-ADD4-18A10C93D9A2}"/>
          </ac:spMkLst>
        </pc:spChg>
        <pc:spChg chg="add mod">
          <ac:chgData name="Jack Folwell" userId="59be4ae6-73b6-46e5-aac6-2bc849fb348e" providerId="ADAL" clId="{112D8DE5-F6A5-B743-B261-7A31C63171C7}" dt="2025-05-06T20:33:20.665" v="687"/>
          <ac:spMkLst>
            <pc:docMk/>
            <pc:sldMk cId="868694107" sldId="1105"/>
            <ac:spMk id="9" creationId="{74983DA3-1C4A-C2C3-7A31-F193019532AA}"/>
          </ac:spMkLst>
        </pc:spChg>
        <pc:cxnChg chg="add mod">
          <ac:chgData name="Jack Folwell" userId="59be4ae6-73b6-46e5-aac6-2bc849fb348e" providerId="ADAL" clId="{112D8DE5-F6A5-B743-B261-7A31C63171C7}" dt="2025-05-06T20:33:51.861" v="693"/>
          <ac:cxnSpMkLst>
            <pc:docMk/>
            <pc:sldMk cId="868694107" sldId="1105"/>
            <ac:cxnSpMk id="10" creationId="{5EDEC628-CD33-437D-FF11-1ED27952146B}"/>
          </ac:cxnSpMkLst>
        </pc:cxnChg>
      </pc:sldChg>
      <pc:sldChg chg="addSp delSp modSp mod">
        <pc:chgData name="Jack Folwell" userId="59be4ae6-73b6-46e5-aac6-2bc849fb348e" providerId="ADAL" clId="{112D8DE5-F6A5-B743-B261-7A31C63171C7}" dt="2025-05-06T20:37:41.265" v="816" actId="207"/>
        <pc:sldMkLst>
          <pc:docMk/>
          <pc:sldMk cId="3174566814" sldId="1106"/>
        </pc:sldMkLst>
        <pc:spChg chg="mod">
          <ac:chgData name="Jack Folwell" userId="59be4ae6-73b6-46e5-aac6-2bc849fb348e" providerId="ADAL" clId="{112D8DE5-F6A5-B743-B261-7A31C63171C7}" dt="2025-05-06T20:36:33.359" v="779" actId="20577"/>
          <ac:spMkLst>
            <pc:docMk/>
            <pc:sldMk cId="3174566814" sldId="1106"/>
            <ac:spMk id="6" creationId="{8939F517-B240-4953-B94E-7DA34C5254A5}"/>
          </ac:spMkLst>
        </pc:spChg>
        <pc:spChg chg="mod">
          <ac:chgData name="Jack Folwell" userId="59be4ae6-73b6-46e5-aac6-2bc849fb348e" providerId="ADAL" clId="{112D8DE5-F6A5-B743-B261-7A31C63171C7}" dt="2025-05-06T20:36:50.065" v="808" actId="1076"/>
          <ac:spMkLst>
            <pc:docMk/>
            <pc:sldMk cId="3174566814" sldId="1106"/>
            <ac:spMk id="7" creationId="{6A726983-013B-4BC6-ADD4-18A10C93D9A2}"/>
          </ac:spMkLst>
        </pc:spChg>
        <pc:spChg chg="mod">
          <ac:chgData name="Jack Folwell" userId="59be4ae6-73b6-46e5-aac6-2bc849fb348e" providerId="ADAL" clId="{112D8DE5-F6A5-B743-B261-7A31C63171C7}" dt="2025-05-06T20:37:41.265" v="816" actId="207"/>
          <ac:spMkLst>
            <pc:docMk/>
            <pc:sldMk cId="3174566814" sldId="1106"/>
            <ac:spMk id="8" creationId="{DA253703-F701-3728-D606-6A7BAA1C91E1}"/>
          </ac:spMkLst>
        </pc:spChg>
        <pc:spChg chg="add mod">
          <ac:chgData name="Jack Folwell" userId="59be4ae6-73b6-46e5-aac6-2bc849fb348e" providerId="ADAL" clId="{112D8DE5-F6A5-B743-B261-7A31C63171C7}" dt="2025-05-06T20:34:02.218" v="697"/>
          <ac:spMkLst>
            <pc:docMk/>
            <pc:sldMk cId="3174566814" sldId="1106"/>
            <ac:spMk id="10" creationId="{EA297E42-EDF2-70A4-8F66-C1459063810C}"/>
          </ac:spMkLst>
        </pc:spChg>
        <pc:cxnChg chg="add mod">
          <ac:chgData name="Jack Folwell" userId="59be4ae6-73b6-46e5-aac6-2bc849fb348e" providerId="ADAL" clId="{112D8DE5-F6A5-B743-B261-7A31C63171C7}" dt="2025-05-06T20:33:54" v="694"/>
          <ac:cxnSpMkLst>
            <pc:docMk/>
            <pc:sldMk cId="3174566814" sldId="1106"/>
            <ac:cxnSpMk id="2" creationId="{6908BF5C-041C-430C-15FC-C7F53A998450}"/>
          </ac:cxnSpMkLst>
        </pc:cxnChg>
      </pc:sldChg>
      <pc:sldChg chg="addSp modSp mod addCm">
        <pc:chgData name="Jack Folwell" userId="59be4ae6-73b6-46e5-aac6-2bc849fb348e" providerId="ADAL" clId="{112D8DE5-F6A5-B743-B261-7A31C63171C7}" dt="2025-05-06T20:02:25.654" v="173"/>
        <pc:sldMkLst>
          <pc:docMk/>
          <pc:sldMk cId="2939540827" sldId="1112"/>
        </pc:sldMkLst>
        <pc:spChg chg="mod">
          <ac:chgData name="Jack Folwell" userId="59be4ae6-73b6-46e5-aac6-2bc849fb348e" providerId="ADAL" clId="{112D8DE5-F6A5-B743-B261-7A31C63171C7}" dt="2025-05-06T20:00:52.926" v="129" actId="1076"/>
          <ac:spMkLst>
            <pc:docMk/>
            <pc:sldMk cId="2939540827" sldId="1112"/>
            <ac:spMk id="2" creationId="{D5E6ADE6-4D0A-5422-8AEA-050AC7341570}"/>
          </ac:spMkLst>
        </pc:spChg>
        <pc:spChg chg="add mod">
          <ac:chgData name="Jack Folwell" userId="59be4ae6-73b6-46e5-aac6-2bc849fb348e" providerId="ADAL" clId="{112D8DE5-F6A5-B743-B261-7A31C63171C7}" dt="2025-05-06T20:00:14.483" v="126" actId="571"/>
          <ac:spMkLst>
            <pc:docMk/>
            <pc:sldMk cId="2939540827" sldId="1112"/>
            <ac:spMk id="4" creationId="{1A932EC9-ABE1-8B3E-CF23-D14FA086B196}"/>
          </ac:spMkLst>
        </pc:spChg>
        <pc:spChg chg="mod">
          <ac:chgData name="Jack Folwell" userId="59be4ae6-73b6-46e5-aac6-2bc849fb348e" providerId="ADAL" clId="{112D8DE5-F6A5-B743-B261-7A31C63171C7}" dt="2025-05-06T20:01:44.143" v="157" actId="14861"/>
          <ac:spMkLst>
            <pc:docMk/>
            <pc:sldMk cId="2939540827" sldId="1112"/>
            <ac:spMk id="20" creationId="{E361A645-7462-77D4-29D5-D989B19FC707}"/>
          </ac:spMkLst>
        </pc:spChg>
        <pc:spChg chg="mod">
          <ac:chgData name="Jack Folwell" userId="59be4ae6-73b6-46e5-aac6-2bc849fb348e" providerId="ADAL" clId="{112D8DE5-F6A5-B743-B261-7A31C63171C7}" dt="2025-05-06T20:01:52.074" v="171" actId="1035"/>
          <ac:spMkLst>
            <pc:docMk/>
            <pc:sldMk cId="2939540827" sldId="1112"/>
            <ac:spMk id="24" creationId="{A5E57155-7598-F773-9FAE-B55E08F9A6A1}"/>
          </ac:spMkLst>
        </pc:spChg>
        <pc:spChg chg="mod">
          <ac:chgData name="Jack Folwell" userId="59be4ae6-73b6-46e5-aac6-2bc849fb348e" providerId="ADAL" clId="{112D8DE5-F6A5-B743-B261-7A31C63171C7}" dt="2025-05-06T20:02:02.472" v="172" actId="14861"/>
          <ac:spMkLst>
            <pc:docMk/>
            <pc:sldMk cId="2939540827" sldId="1112"/>
            <ac:spMk id="28" creationId="{DD4BA995-C947-EFAD-5A63-9B4EB1A42CA3}"/>
          </ac:spMkLst>
        </pc:spChg>
        <pc:spChg chg="mod">
          <ac:chgData name="Jack Folwell" userId="59be4ae6-73b6-46e5-aac6-2bc849fb348e" providerId="ADAL" clId="{112D8DE5-F6A5-B743-B261-7A31C63171C7}" dt="2025-05-06T20:01:36.876" v="154" actId="14861"/>
          <ac:spMkLst>
            <pc:docMk/>
            <pc:sldMk cId="2939540827" sldId="1112"/>
            <ac:spMk id="32" creationId="{D934E6DA-AE56-2DF8-954E-3A2A6E1E7E70}"/>
          </ac:spMkLst>
        </pc:spChg>
        <pc:spChg chg="mod">
          <ac:chgData name="Jack Folwell" userId="59be4ae6-73b6-46e5-aac6-2bc849fb348e" providerId="ADAL" clId="{112D8DE5-F6A5-B743-B261-7A31C63171C7}" dt="2025-05-06T20:01:31.289" v="153" actId="1035"/>
          <ac:spMkLst>
            <pc:docMk/>
            <pc:sldMk cId="2939540827" sldId="1112"/>
            <ac:spMk id="36" creationId="{2F178D3C-3209-14F4-1871-73412E8609BE}"/>
          </ac:spMkLst>
        </pc:spChg>
        <pc:spChg chg="mod">
          <ac:chgData name="Jack Folwell" userId="59be4ae6-73b6-46e5-aac6-2bc849fb348e" providerId="ADAL" clId="{112D8DE5-F6A5-B743-B261-7A31C63171C7}" dt="2025-05-06T20:01:06.758" v="141" actId="14861"/>
          <ac:spMkLst>
            <pc:docMk/>
            <pc:sldMk cId="2939540827" sldId="1112"/>
            <ac:spMk id="37" creationId="{25AD3118-6E9D-3DA6-909E-188CDDD806FA}"/>
          </ac:spMkLst>
        </pc:spChg>
        <pc:spChg chg="mod">
          <ac:chgData name="Jack Folwell" userId="59be4ae6-73b6-46e5-aac6-2bc849fb348e" providerId="ADAL" clId="{112D8DE5-F6A5-B743-B261-7A31C63171C7}" dt="2025-05-06T19:59:58.689" v="117" actId="14861"/>
          <ac:spMkLst>
            <pc:docMk/>
            <pc:sldMk cId="2939540827" sldId="1112"/>
            <ac:spMk id="40" creationId="{D0C5B012-7740-49B8-9DB6-B9A844C7ADCE}"/>
          </ac:spMkLst>
        </pc:spChg>
        <pc:spChg chg="mod">
          <ac:chgData name="Jack Folwell" userId="59be4ae6-73b6-46e5-aac6-2bc849fb348e" providerId="ADAL" clId="{112D8DE5-F6A5-B743-B261-7A31C63171C7}" dt="2025-05-06T19:59:46.144" v="116" actId="14861"/>
          <ac:spMkLst>
            <pc:docMk/>
            <pc:sldMk cId="2939540827" sldId="1112"/>
            <ac:spMk id="44" creationId="{CC8BE46F-2ED9-D7DD-9A70-5345255EF0B1}"/>
          </ac:spMkLst>
        </pc:spChg>
        <pc:grpChg chg="mod">
          <ac:chgData name="Jack Folwell" userId="59be4ae6-73b6-46e5-aac6-2bc849fb348e" providerId="ADAL" clId="{112D8DE5-F6A5-B743-B261-7A31C63171C7}" dt="2025-05-06T20:01:48.178" v="159" actId="1076"/>
          <ac:grpSpMkLst>
            <pc:docMk/>
            <pc:sldMk cId="2939540827" sldId="1112"/>
            <ac:grpSpMk id="14" creationId="{2254F0FF-79B0-2DAA-7B60-A9359B081823}"/>
          </ac:grpSpMkLst>
        </pc:grpChg>
        <pc:grpChg chg="mod">
          <ac:chgData name="Jack Folwell" userId="59be4ae6-73b6-46e5-aac6-2bc849fb348e" providerId="ADAL" clId="{112D8DE5-F6A5-B743-B261-7A31C63171C7}" dt="2025-05-06T20:01:39.563" v="156" actId="1076"/>
          <ac:grpSpMkLst>
            <pc:docMk/>
            <pc:sldMk cId="2939540827" sldId="1112"/>
            <ac:grpSpMk id="18" creationId="{50780E56-6D89-2D31-AF04-46380628B458}"/>
          </ac:grpSpMkLst>
        </pc:grpChg>
        <pc:grpChg chg="mod">
          <ac:chgData name="Jack Folwell" userId="59be4ae6-73b6-46e5-aac6-2bc849fb348e" providerId="ADAL" clId="{112D8DE5-F6A5-B743-B261-7A31C63171C7}" dt="2025-05-06T20:01:28.492" v="145" actId="1076"/>
          <ac:grpSpMkLst>
            <pc:docMk/>
            <pc:sldMk cId="2939540827" sldId="1112"/>
            <ac:grpSpMk id="34" creationId="{FE971EF2-C617-69AF-466D-E95B5EE79584}"/>
          </ac:grpSpMkLst>
        </pc:grpChg>
        <pc:grpChg chg="mod">
          <ac:chgData name="Jack Folwell" userId="59be4ae6-73b6-46e5-aac6-2bc849fb348e" providerId="ADAL" clId="{112D8DE5-F6A5-B743-B261-7A31C63171C7}" dt="2025-05-06T20:00:09.520" v="125" actId="1037"/>
          <ac:grpSpMkLst>
            <pc:docMk/>
            <pc:sldMk cId="2939540827" sldId="1112"/>
            <ac:grpSpMk id="38" creationId="{18CDFC88-0F22-4C41-A2FF-9C2EF2AA7D97}"/>
          </ac:grpSpMkLst>
        </pc:grpChg>
        <pc:extLst>
          <p:ext xmlns:p="http://schemas.openxmlformats.org/presentationml/2006/main" uri="{D6D511B9-2390-475A-947B-AFAB55BFBCF1}">
            <pc226:cmChg xmlns:pc226="http://schemas.microsoft.com/office/powerpoint/2022/06/main/command" chg="add">
              <pc226:chgData name="Jack Folwell" userId="59be4ae6-73b6-46e5-aac6-2bc849fb348e" providerId="ADAL" clId="{112D8DE5-F6A5-B743-B261-7A31C63171C7}" dt="2025-05-06T20:02:25.654" v="173"/>
              <pc2:cmMkLst xmlns:pc2="http://schemas.microsoft.com/office/powerpoint/2019/9/main/command">
                <pc:docMk/>
                <pc:sldMk cId="2939540827" sldId="1112"/>
                <pc2:cmMk id="{1F372EAD-1B29-EC44-89DB-D4F0050D0C6F}"/>
              </pc2:cmMkLst>
            </pc226:cmChg>
          </p:ext>
        </pc:extLst>
      </pc:sldChg>
      <pc:sldChg chg="modSp mod">
        <pc:chgData name="Jack Folwell" userId="59be4ae6-73b6-46e5-aac6-2bc849fb348e" providerId="ADAL" clId="{112D8DE5-F6A5-B743-B261-7A31C63171C7}" dt="2025-05-06T23:47:38.369" v="1279" actId="14861"/>
        <pc:sldMkLst>
          <pc:docMk/>
          <pc:sldMk cId="1953172410" sldId="1180"/>
        </pc:sldMkLst>
        <pc:spChg chg="mod">
          <ac:chgData name="Jack Folwell" userId="59be4ae6-73b6-46e5-aac6-2bc849fb348e" providerId="ADAL" clId="{112D8DE5-F6A5-B743-B261-7A31C63171C7}" dt="2025-05-06T19:49:53.602" v="17" actId="20577"/>
          <ac:spMkLst>
            <pc:docMk/>
            <pc:sldMk cId="1953172410" sldId="1180"/>
            <ac:spMk id="3" creationId="{3275DCFB-BCD6-1316-BCFD-A24B0BFC9A3A}"/>
          </ac:spMkLst>
        </pc:spChg>
        <pc:spChg chg="mod">
          <ac:chgData name="Jack Folwell" userId="59be4ae6-73b6-46e5-aac6-2bc849fb348e" providerId="ADAL" clId="{112D8DE5-F6A5-B743-B261-7A31C63171C7}" dt="2025-05-06T19:50:05.966" v="21" actId="20577"/>
          <ac:spMkLst>
            <pc:docMk/>
            <pc:sldMk cId="1953172410" sldId="1180"/>
            <ac:spMk id="5" creationId="{4456524E-2386-2552-63BC-270888045E1B}"/>
          </ac:spMkLst>
        </pc:spChg>
        <pc:spChg chg="mod">
          <ac:chgData name="Jack Folwell" userId="59be4ae6-73b6-46e5-aac6-2bc849fb348e" providerId="ADAL" clId="{112D8DE5-F6A5-B743-B261-7A31C63171C7}" dt="2025-05-06T19:50:11.254" v="23" actId="20577"/>
          <ac:spMkLst>
            <pc:docMk/>
            <pc:sldMk cId="1953172410" sldId="1180"/>
            <ac:spMk id="7" creationId="{487F401E-F6C7-2C5C-0AC7-C23CBADEA1CF}"/>
          </ac:spMkLst>
        </pc:spChg>
        <pc:spChg chg="mod">
          <ac:chgData name="Jack Folwell" userId="59be4ae6-73b6-46e5-aac6-2bc849fb348e" providerId="ADAL" clId="{112D8DE5-F6A5-B743-B261-7A31C63171C7}" dt="2025-05-06T19:50:01.218" v="19" actId="20577"/>
          <ac:spMkLst>
            <pc:docMk/>
            <pc:sldMk cId="1953172410" sldId="1180"/>
            <ac:spMk id="18" creationId="{A2618A04-7901-6902-EE8E-FD06F10D306E}"/>
          </ac:spMkLst>
        </pc:spChg>
        <pc:spChg chg="mod">
          <ac:chgData name="Jack Folwell" userId="59be4ae6-73b6-46e5-aac6-2bc849fb348e" providerId="ADAL" clId="{112D8DE5-F6A5-B743-B261-7A31C63171C7}" dt="2025-05-06T19:38:12.471" v="3" actId="14100"/>
          <ac:spMkLst>
            <pc:docMk/>
            <pc:sldMk cId="1953172410" sldId="1180"/>
            <ac:spMk id="22" creationId="{AA699FE7-C232-AA43-92ED-82E5E6F699D0}"/>
          </ac:spMkLst>
        </pc:spChg>
        <pc:picChg chg="mod">
          <ac:chgData name="Jack Folwell" userId="59be4ae6-73b6-46e5-aac6-2bc849fb348e" providerId="ADAL" clId="{112D8DE5-F6A5-B743-B261-7A31C63171C7}" dt="2025-05-06T23:47:38.369" v="1279" actId="14861"/>
          <ac:picMkLst>
            <pc:docMk/>
            <pc:sldMk cId="1953172410" sldId="1180"/>
            <ac:picMk id="2" creationId="{39CCDB48-FF35-97E1-C7E9-E27EE56BB89E}"/>
          </ac:picMkLst>
        </pc:picChg>
        <pc:picChg chg="mod">
          <ac:chgData name="Jack Folwell" userId="59be4ae6-73b6-46e5-aac6-2bc849fb348e" providerId="ADAL" clId="{112D8DE5-F6A5-B743-B261-7A31C63171C7}" dt="2025-05-06T23:47:38.369" v="1279" actId="14861"/>
          <ac:picMkLst>
            <pc:docMk/>
            <pc:sldMk cId="1953172410" sldId="1180"/>
            <ac:picMk id="4" creationId="{16B77FA5-84FA-B827-1DEB-5134B8C7B83C}"/>
          </ac:picMkLst>
        </pc:picChg>
        <pc:picChg chg="mod">
          <ac:chgData name="Jack Folwell" userId="59be4ae6-73b6-46e5-aac6-2bc849fb348e" providerId="ADAL" clId="{112D8DE5-F6A5-B743-B261-7A31C63171C7}" dt="2025-05-06T23:47:38.369" v="1279" actId="14861"/>
          <ac:picMkLst>
            <pc:docMk/>
            <pc:sldMk cId="1953172410" sldId="1180"/>
            <ac:picMk id="6" creationId="{F5567662-D369-F54C-90CB-F8373AEC5B98}"/>
          </ac:picMkLst>
        </pc:picChg>
        <pc:picChg chg="mod">
          <ac:chgData name="Jack Folwell" userId="59be4ae6-73b6-46e5-aac6-2bc849fb348e" providerId="ADAL" clId="{112D8DE5-F6A5-B743-B261-7A31C63171C7}" dt="2025-05-06T23:47:38.369" v="1279" actId="14861"/>
          <ac:picMkLst>
            <pc:docMk/>
            <pc:sldMk cId="1953172410" sldId="1180"/>
            <ac:picMk id="17" creationId="{7CFD512B-E8A9-0B5C-7E1C-A4951F5AD493}"/>
          </ac:picMkLst>
        </pc:picChg>
      </pc:sldChg>
      <pc:sldChg chg="addSp modSp mod">
        <pc:chgData name="Jack Folwell" userId="59be4ae6-73b6-46e5-aac6-2bc849fb348e" providerId="ADAL" clId="{112D8DE5-F6A5-B743-B261-7A31C63171C7}" dt="2025-05-06T20:38:42.980" v="833" actId="207"/>
        <pc:sldMkLst>
          <pc:docMk/>
          <pc:sldMk cId="312768110" sldId="1223"/>
        </pc:sldMkLst>
        <pc:spChg chg="mod">
          <ac:chgData name="Jack Folwell" userId="59be4ae6-73b6-46e5-aac6-2bc849fb348e" providerId="ADAL" clId="{112D8DE5-F6A5-B743-B261-7A31C63171C7}" dt="2025-05-06T20:38:42.980" v="833" actId="207"/>
          <ac:spMkLst>
            <pc:docMk/>
            <pc:sldMk cId="312768110" sldId="1223"/>
            <ac:spMk id="2" creationId="{BD681B43-9E52-4886-8DBF-E35B3062451C}"/>
          </ac:spMkLst>
        </pc:spChg>
        <pc:spChg chg="mod">
          <ac:chgData name="Jack Folwell" userId="59be4ae6-73b6-46e5-aac6-2bc849fb348e" providerId="ADAL" clId="{112D8DE5-F6A5-B743-B261-7A31C63171C7}" dt="2025-05-06T20:32:33.352" v="672" actId="1076"/>
          <ac:spMkLst>
            <pc:docMk/>
            <pc:sldMk cId="312768110" sldId="1223"/>
            <ac:spMk id="5" creationId="{A14E3525-7FDD-458B-917F-9EA3F069E11A}"/>
          </ac:spMkLst>
        </pc:spChg>
        <pc:spChg chg="mod">
          <ac:chgData name="Jack Folwell" userId="59be4ae6-73b6-46e5-aac6-2bc849fb348e" providerId="ADAL" clId="{112D8DE5-F6A5-B743-B261-7A31C63171C7}" dt="2025-05-06T20:33:43.630" v="690" actId="1076"/>
          <ac:spMkLst>
            <pc:docMk/>
            <pc:sldMk cId="312768110" sldId="1223"/>
            <ac:spMk id="6" creationId="{8939F517-B240-4953-B94E-7DA34C5254A5}"/>
          </ac:spMkLst>
        </pc:spChg>
        <pc:spChg chg="mod">
          <ac:chgData name="Jack Folwell" userId="59be4ae6-73b6-46e5-aac6-2bc849fb348e" providerId="ADAL" clId="{112D8DE5-F6A5-B743-B261-7A31C63171C7}" dt="2025-05-06T20:33:43.630" v="690" actId="1076"/>
          <ac:spMkLst>
            <pc:docMk/>
            <pc:sldMk cId="312768110" sldId="1223"/>
            <ac:spMk id="7" creationId="{6A726983-013B-4BC6-ADD4-18A10C93D9A2}"/>
          </ac:spMkLst>
        </pc:spChg>
        <pc:cxnChg chg="add mod">
          <ac:chgData name="Jack Folwell" userId="59be4ae6-73b6-46e5-aac6-2bc849fb348e" providerId="ADAL" clId="{112D8DE5-F6A5-B743-B261-7A31C63171C7}" dt="2025-05-06T20:33:44.421" v="691" actId="14100"/>
          <ac:cxnSpMkLst>
            <pc:docMk/>
            <pc:sldMk cId="312768110" sldId="1223"/>
            <ac:cxnSpMk id="8" creationId="{629BDF97-83B2-52A5-B391-8FB9C99ED837}"/>
          </ac:cxnSpMkLst>
        </pc:cxnChg>
      </pc:sldChg>
      <pc:sldChg chg="modSp mod">
        <pc:chgData name="Jack Folwell" userId="59be4ae6-73b6-46e5-aac6-2bc849fb348e" providerId="ADAL" clId="{112D8DE5-F6A5-B743-B261-7A31C63171C7}" dt="2025-05-06T20:39:23.074" v="844" actId="1076"/>
        <pc:sldMkLst>
          <pc:docMk/>
          <pc:sldMk cId="3203640690" sldId="1224"/>
        </pc:sldMkLst>
        <pc:spChg chg="mod">
          <ac:chgData name="Jack Folwell" userId="59be4ae6-73b6-46e5-aac6-2bc849fb348e" providerId="ADAL" clId="{112D8DE5-F6A5-B743-B261-7A31C63171C7}" dt="2025-05-06T20:39:23.074" v="844" actId="1076"/>
          <ac:spMkLst>
            <pc:docMk/>
            <pc:sldMk cId="3203640690" sldId="1224"/>
            <ac:spMk id="2" creationId="{DC576FD2-878B-4284-A67C-DBEE392A71FE}"/>
          </ac:spMkLst>
        </pc:spChg>
        <pc:spChg chg="mod">
          <ac:chgData name="Jack Folwell" userId="59be4ae6-73b6-46e5-aac6-2bc849fb348e" providerId="ADAL" clId="{112D8DE5-F6A5-B743-B261-7A31C63171C7}" dt="2025-05-06T20:39:23.074" v="844" actId="1076"/>
          <ac:spMkLst>
            <pc:docMk/>
            <pc:sldMk cId="3203640690" sldId="1224"/>
            <ac:spMk id="4" creationId="{D6AFA88C-2B36-461F-A43C-7B23D91A0CF5}"/>
          </ac:spMkLst>
        </pc:spChg>
        <pc:spChg chg="mod">
          <ac:chgData name="Jack Folwell" userId="59be4ae6-73b6-46e5-aac6-2bc849fb348e" providerId="ADAL" clId="{112D8DE5-F6A5-B743-B261-7A31C63171C7}" dt="2025-05-06T20:39:12.658" v="842" actId="1076"/>
          <ac:spMkLst>
            <pc:docMk/>
            <pc:sldMk cId="3203640690" sldId="1224"/>
            <ac:spMk id="5" creationId="{8BE665E5-81C7-4D03-BC86-551B27CFBD17}"/>
          </ac:spMkLst>
        </pc:spChg>
        <pc:spChg chg="mod">
          <ac:chgData name="Jack Folwell" userId="59be4ae6-73b6-46e5-aac6-2bc849fb348e" providerId="ADAL" clId="{112D8DE5-F6A5-B743-B261-7A31C63171C7}" dt="2025-05-06T20:38:49.070" v="834" actId="14100"/>
          <ac:spMkLst>
            <pc:docMk/>
            <pc:sldMk cId="3203640690" sldId="1224"/>
            <ac:spMk id="10" creationId="{B057E82D-3D1A-46D5-FA12-3E7B76F0B760}"/>
          </ac:spMkLst>
        </pc:spChg>
        <pc:spChg chg="mod">
          <ac:chgData name="Jack Folwell" userId="59be4ae6-73b6-46e5-aac6-2bc849fb348e" providerId="ADAL" clId="{112D8DE5-F6A5-B743-B261-7A31C63171C7}" dt="2025-05-06T20:39:12.658" v="842" actId="1076"/>
          <ac:spMkLst>
            <pc:docMk/>
            <pc:sldMk cId="3203640690" sldId="1224"/>
            <ac:spMk id="12" creationId="{CD18D1AA-AFF2-4864-B779-DDC00503B0AA}"/>
          </ac:spMkLst>
        </pc:spChg>
        <pc:spChg chg="mod">
          <ac:chgData name="Jack Folwell" userId="59be4ae6-73b6-46e5-aac6-2bc849fb348e" providerId="ADAL" clId="{112D8DE5-F6A5-B743-B261-7A31C63171C7}" dt="2025-05-06T20:39:12.658" v="842" actId="1076"/>
          <ac:spMkLst>
            <pc:docMk/>
            <pc:sldMk cId="3203640690" sldId="1224"/>
            <ac:spMk id="14" creationId="{059060F2-9534-4B38-B3B6-EE92BB7C0A8B}"/>
          </ac:spMkLst>
        </pc:spChg>
        <pc:picChg chg="mod">
          <ac:chgData name="Jack Folwell" userId="59be4ae6-73b6-46e5-aac6-2bc849fb348e" providerId="ADAL" clId="{112D8DE5-F6A5-B743-B261-7A31C63171C7}" dt="2025-05-06T20:39:15.862" v="843" actId="1076"/>
          <ac:picMkLst>
            <pc:docMk/>
            <pc:sldMk cId="3203640690" sldId="1224"/>
            <ac:picMk id="7" creationId="{45B5ED29-684F-46E5-BAF8-1421ACBCBD54}"/>
          </ac:picMkLst>
        </pc:picChg>
        <pc:picChg chg="mod">
          <ac:chgData name="Jack Folwell" userId="59be4ae6-73b6-46e5-aac6-2bc849fb348e" providerId="ADAL" clId="{112D8DE5-F6A5-B743-B261-7A31C63171C7}" dt="2025-05-06T20:39:12.658" v="842" actId="1076"/>
          <ac:picMkLst>
            <pc:docMk/>
            <pc:sldMk cId="3203640690" sldId="1224"/>
            <ac:picMk id="11" creationId="{655AAF88-2355-4432-8754-7CD48BD9F32C}"/>
          </ac:picMkLst>
        </pc:picChg>
        <pc:picChg chg="mod">
          <ac:chgData name="Jack Folwell" userId="59be4ae6-73b6-46e5-aac6-2bc849fb348e" providerId="ADAL" clId="{112D8DE5-F6A5-B743-B261-7A31C63171C7}" dt="2025-05-06T20:39:12.658" v="842" actId="1076"/>
          <ac:picMkLst>
            <pc:docMk/>
            <pc:sldMk cId="3203640690" sldId="1224"/>
            <ac:picMk id="13" creationId="{E2BC9637-EB13-4CDE-B755-4A6A88B430E7}"/>
          </ac:picMkLst>
        </pc:picChg>
      </pc:sldChg>
      <pc:sldChg chg="addSp modSp mod">
        <pc:chgData name="Jack Folwell" userId="59be4ae6-73b6-46e5-aac6-2bc849fb348e" providerId="ADAL" clId="{112D8DE5-F6A5-B743-B261-7A31C63171C7}" dt="2025-05-06T23:24:06.268" v="867" actId="1076"/>
        <pc:sldMkLst>
          <pc:docMk/>
          <pc:sldMk cId="56615680" sldId="1225"/>
        </pc:sldMkLst>
        <pc:spChg chg="mod">
          <ac:chgData name="Jack Folwell" userId="59be4ae6-73b6-46e5-aac6-2bc849fb348e" providerId="ADAL" clId="{112D8DE5-F6A5-B743-B261-7A31C63171C7}" dt="2025-05-06T23:22:52.936" v="858" actId="1076"/>
          <ac:spMkLst>
            <pc:docMk/>
            <pc:sldMk cId="56615680" sldId="1225"/>
            <ac:spMk id="3" creationId="{388BA4F8-3427-14EC-D1F3-03D2A1F5E77E}"/>
          </ac:spMkLst>
        </pc:spChg>
        <pc:spChg chg="add mod">
          <ac:chgData name="Jack Folwell" userId="59be4ae6-73b6-46e5-aac6-2bc849fb348e" providerId="ADAL" clId="{112D8DE5-F6A5-B743-B261-7A31C63171C7}" dt="2025-05-06T23:23:39.044" v="865" actId="14100"/>
          <ac:spMkLst>
            <pc:docMk/>
            <pc:sldMk cId="56615680" sldId="1225"/>
            <ac:spMk id="6" creationId="{D5E26A25-9F9B-8A57-1282-EC3798359286}"/>
          </ac:spMkLst>
        </pc:spChg>
        <pc:spChg chg="mod">
          <ac:chgData name="Jack Folwell" userId="59be4ae6-73b6-46e5-aac6-2bc849fb348e" providerId="ADAL" clId="{112D8DE5-F6A5-B743-B261-7A31C63171C7}" dt="2025-05-06T23:24:06.268" v="867" actId="1076"/>
          <ac:spMkLst>
            <pc:docMk/>
            <pc:sldMk cId="56615680" sldId="1225"/>
            <ac:spMk id="14" creationId="{BCAA007E-EAF4-4D02-ABCB-2BBFA0C1202D}"/>
          </ac:spMkLst>
        </pc:spChg>
        <pc:spChg chg="mod">
          <ac:chgData name="Jack Folwell" userId="59be4ae6-73b6-46e5-aac6-2bc849fb348e" providerId="ADAL" clId="{112D8DE5-F6A5-B743-B261-7A31C63171C7}" dt="2025-05-06T23:24:06.268" v="867" actId="1076"/>
          <ac:spMkLst>
            <pc:docMk/>
            <pc:sldMk cId="56615680" sldId="1225"/>
            <ac:spMk id="19" creationId="{A129955F-9764-46F4-9C2E-58934D7F83C7}"/>
          </ac:spMkLst>
        </pc:spChg>
        <pc:picChg chg="mod">
          <ac:chgData name="Jack Folwell" userId="59be4ae6-73b6-46e5-aac6-2bc849fb348e" providerId="ADAL" clId="{112D8DE5-F6A5-B743-B261-7A31C63171C7}" dt="2025-05-06T23:22:52.936" v="858" actId="1076"/>
          <ac:picMkLst>
            <pc:docMk/>
            <pc:sldMk cId="56615680" sldId="1225"/>
            <ac:picMk id="5" creationId="{7FAEE8FB-FCE0-3AC4-81F0-1290DBB7C86A}"/>
          </ac:picMkLst>
        </pc:picChg>
      </pc:sldChg>
      <pc:sldChg chg="modSp mod">
        <pc:chgData name="Jack Folwell" userId="59be4ae6-73b6-46e5-aac6-2bc849fb348e" providerId="ADAL" clId="{112D8DE5-F6A5-B743-B261-7A31C63171C7}" dt="2025-05-06T23:27:37.039" v="897" actId="207"/>
        <pc:sldMkLst>
          <pc:docMk/>
          <pc:sldMk cId="3172282423" sldId="1250"/>
        </pc:sldMkLst>
        <pc:spChg chg="mod">
          <ac:chgData name="Jack Folwell" userId="59be4ae6-73b6-46e5-aac6-2bc849fb348e" providerId="ADAL" clId="{112D8DE5-F6A5-B743-B261-7A31C63171C7}" dt="2025-05-06T20:10:34.127" v="252" actId="1076"/>
          <ac:spMkLst>
            <pc:docMk/>
            <pc:sldMk cId="3172282423" sldId="1250"/>
            <ac:spMk id="46" creationId="{2296941E-B09B-45F5-AC91-DF6C5581476F}"/>
          </ac:spMkLst>
        </pc:spChg>
        <pc:spChg chg="mod">
          <ac:chgData name="Jack Folwell" userId="59be4ae6-73b6-46e5-aac6-2bc849fb348e" providerId="ADAL" clId="{112D8DE5-F6A5-B743-B261-7A31C63171C7}" dt="2025-05-06T23:27:22.251" v="892" actId="207"/>
          <ac:spMkLst>
            <pc:docMk/>
            <pc:sldMk cId="3172282423" sldId="1250"/>
            <ac:spMk id="53" creationId="{BAB7DB94-9ADD-420A-8D4C-855367D51EEE}"/>
          </ac:spMkLst>
        </pc:spChg>
        <pc:spChg chg="mod">
          <ac:chgData name="Jack Folwell" userId="59be4ae6-73b6-46e5-aac6-2bc849fb348e" providerId="ADAL" clId="{112D8DE5-F6A5-B743-B261-7A31C63171C7}" dt="2025-05-06T23:27:19.956" v="891" actId="207"/>
          <ac:spMkLst>
            <pc:docMk/>
            <pc:sldMk cId="3172282423" sldId="1250"/>
            <ac:spMk id="56" creationId="{BAB7DB94-9ADD-420A-8D4C-855367D51EEE}"/>
          </ac:spMkLst>
        </pc:spChg>
        <pc:spChg chg="mod">
          <ac:chgData name="Jack Folwell" userId="59be4ae6-73b6-46e5-aac6-2bc849fb348e" providerId="ADAL" clId="{112D8DE5-F6A5-B743-B261-7A31C63171C7}" dt="2025-05-06T23:27:25.284" v="893" actId="207"/>
          <ac:spMkLst>
            <pc:docMk/>
            <pc:sldMk cId="3172282423" sldId="1250"/>
            <ac:spMk id="67" creationId="{BAB7DB94-9ADD-420A-8D4C-855367D51EEE}"/>
          </ac:spMkLst>
        </pc:spChg>
        <pc:spChg chg="mod">
          <ac:chgData name="Jack Folwell" userId="59be4ae6-73b6-46e5-aac6-2bc849fb348e" providerId="ADAL" clId="{112D8DE5-F6A5-B743-B261-7A31C63171C7}" dt="2025-05-06T23:27:27.872" v="894" actId="207"/>
          <ac:spMkLst>
            <pc:docMk/>
            <pc:sldMk cId="3172282423" sldId="1250"/>
            <ac:spMk id="71" creationId="{BAB7DB94-9ADD-420A-8D4C-855367D51EEE}"/>
          </ac:spMkLst>
        </pc:spChg>
        <pc:spChg chg="mod">
          <ac:chgData name="Jack Folwell" userId="59be4ae6-73b6-46e5-aac6-2bc849fb348e" providerId="ADAL" clId="{112D8DE5-F6A5-B743-B261-7A31C63171C7}" dt="2025-05-06T23:27:34.685" v="896" actId="207"/>
          <ac:spMkLst>
            <pc:docMk/>
            <pc:sldMk cId="3172282423" sldId="1250"/>
            <ac:spMk id="73" creationId="{BAB7DB94-9ADD-420A-8D4C-855367D51EEE}"/>
          </ac:spMkLst>
        </pc:spChg>
        <pc:spChg chg="mod">
          <ac:chgData name="Jack Folwell" userId="59be4ae6-73b6-46e5-aac6-2bc849fb348e" providerId="ADAL" clId="{112D8DE5-F6A5-B743-B261-7A31C63171C7}" dt="2025-05-06T23:27:37.039" v="897" actId="207"/>
          <ac:spMkLst>
            <pc:docMk/>
            <pc:sldMk cId="3172282423" sldId="1250"/>
            <ac:spMk id="74" creationId="{BAB7DB94-9ADD-420A-8D4C-855367D51EEE}"/>
          </ac:spMkLst>
        </pc:spChg>
        <pc:spChg chg="mod">
          <ac:chgData name="Jack Folwell" userId="59be4ae6-73b6-46e5-aac6-2bc849fb348e" providerId="ADAL" clId="{112D8DE5-F6A5-B743-B261-7A31C63171C7}" dt="2025-05-06T23:27:16.153" v="890" actId="207"/>
          <ac:spMkLst>
            <pc:docMk/>
            <pc:sldMk cId="3172282423" sldId="1250"/>
            <ac:spMk id="77" creationId="{BAB7DB94-9ADD-420A-8D4C-855367D51EEE}"/>
          </ac:spMkLst>
        </pc:spChg>
        <pc:spChg chg="mod">
          <ac:chgData name="Jack Folwell" userId="59be4ae6-73b6-46e5-aac6-2bc849fb348e" providerId="ADAL" clId="{112D8DE5-F6A5-B743-B261-7A31C63171C7}" dt="2025-05-06T23:27:13.190" v="889" actId="207"/>
          <ac:spMkLst>
            <pc:docMk/>
            <pc:sldMk cId="3172282423" sldId="1250"/>
            <ac:spMk id="80" creationId="{BAB7DB94-9ADD-420A-8D4C-855367D51EEE}"/>
          </ac:spMkLst>
        </pc:spChg>
      </pc:sldChg>
      <pc:sldChg chg="modSp mod addCm">
        <pc:chgData name="Jack Folwell" userId="59be4ae6-73b6-46e5-aac6-2bc849fb348e" providerId="ADAL" clId="{112D8DE5-F6A5-B743-B261-7A31C63171C7}" dt="2025-05-06T20:16:52.710" v="343"/>
        <pc:sldMkLst>
          <pc:docMk/>
          <pc:sldMk cId="253223685" sldId="1267"/>
        </pc:sldMkLst>
        <pc:spChg chg="mod">
          <ac:chgData name="Jack Folwell" userId="59be4ae6-73b6-46e5-aac6-2bc849fb348e" providerId="ADAL" clId="{112D8DE5-F6A5-B743-B261-7A31C63171C7}" dt="2025-05-06T20:06:38.346" v="217" actId="1076"/>
          <ac:spMkLst>
            <pc:docMk/>
            <pc:sldMk cId="253223685" sldId="1267"/>
            <ac:spMk id="4" creationId="{8FFA46AD-7B04-2A81-F846-1E6284B2A693}"/>
          </ac:spMkLst>
        </pc:spChg>
        <pc:extLst>
          <p:ext xmlns:p="http://schemas.openxmlformats.org/presentationml/2006/main" uri="{D6D511B9-2390-475A-947B-AFAB55BFBCF1}">
            <pc226:cmChg xmlns:pc226="http://schemas.microsoft.com/office/powerpoint/2022/06/main/command" chg="add">
              <pc226:chgData name="Jack Folwell" userId="59be4ae6-73b6-46e5-aac6-2bc849fb348e" providerId="ADAL" clId="{112D8DE5-F6A5-B743-B261-7A31C63171C7}" dt="2025-05-06T20:16:52.710" v="343"/>
              <pc2:cmMkLst xmlns:pc2="http://schemas.microsoft.com/office/powerpoint/2019/9/main/command">
                <pc:docMk/>
                <pc:sldMk cId="253223685" sldId="1267"/>
                <pc2:cmMk id="{5FAB6CB5-E8BC-D646-9AA9-31FBE810D22A}"/>
              </pc2:cmMkLst>
            </pc226:cmChg>
          </p:ext>
        </pc:extLst>
      </pc:sldChg>
      <pc:sldChg chg="modSp mod">
        <pc:chgData name="Jack Folwell" userId="59be4ae6-73b6-46e5-aac6-2bc849fb348e" providerId="ADAL" clId="{112D8DE5-F6A5-B743-B261-7A31C63171C7}" dt="2025-05-06T19:54:56.332" v="42" actId="1076"/>
        <pc:sldMkLst>
          <pc:docMk/>
          <pc:sldMk cId="3784388444" sldId="1269"/>
        </pc:sldMkLst>
        <pc:spChg chg="mod">
          <ac:chgData name="Jack Folwell" userId="59be4ae6-73b6-46e5-aac6-2bc849fb348e" providerId="ADAL" clId="{112D8DE5-F6A5-B743-B261-7A31C63171C7}" dt="2025-05-06T19:54:56.332" v="42" actId="1076"/>
          <ac:spMkLst>
            <pc:docMk/>
            <pc:sldMk cId="3784388444" sldId="1269"/>
            <ac:spMk id="16" creationId="{FE062C4F-CFD1-3503-ADC4-F3020465316B}"/>
          </ac:spMkLst>
        </pc:spChg>
        <pc:spChg chg="mod">
          <ac:chgData name="Jack Folwell" userId="59be4ae6-73b6-46e5-aac6-2bc849fb348e" providerId="ADAL" clId="{112D8DE5-F6A5-B743-B261-7A31C63171C7}" dt="2025-05-06T19:54:56.332" v="42" actId="1076"/>
          <ac:spMkLst>
            <pc:docMk/>
            <pc:sldMk cId="3784388444" sldId="1269"/>
            <ac:spMk id="17" creationId="{B5C5F94E-39B5-9CFF-82A3-3D03B09C8081}"/>
          </ac:spMkLst>
        </pc:spChg>
      </pc:sldChg>
      <pc:sldChg chg="modSp mod">
        <pc:chgData name="Jack Folwell" userId="59be4ae6-73b6-46e5-aac6-2bc849fb348e" providerId="ADAL" clId="{112D8DE5-F6A5-B743-B261-7A31C63171C7}" dt="2025-05-06T19:50:41.818" v="30" actId="1076"/>
        <pc:sldMkLst>
          <pc:docMk/>
          <pc:sldMk cId="208257320" sldId="1270"/>
        </pc:sldMkLst>
        <pc:spChg chg="mod">
          <ac:chgData name="Jack Folwell" userId="59be4ae6-73b6-46e5-aac6-2bc849fb348e" providerId="ADAL" clId="{112D8DE5-F6A5-B743-B261-7A31C63171C7}" dt="2025-05-06T19:50:41.818" v="30" actId="1076"/>
          <ac:spMkLst>
            <pc:docMk/>
            <pc:sldMk cId="208257320" sldId="1270"/>
            <ac:spMk id="3" creationId="{8C4B32F5-88E2-7F7A-8C9C-B1F7F9F06C8C}"/>
          </ac:spMkLst>
        </pc:spChg>
      </pc:sldChg>
      <pc:sldChg chg="modSp mod">
        <pc:chgData name="Jack Folwell" userId="59be4ae6-73b6-46e5-aac6-2bc849fb348e" providerId="ADAL" clId="{112D8DE5-F6A5-B743-B261-7A31C63171C7}" dt="2025-05-06T23:41:42.645" v="1217" actId="14100"/>
        <pc:sldMkLst>
          <pc:docMk/>
          <pc:sldMk cId="4133713563" sldId="1271"/>
        </pc:sldMkLst>
        <pc:spChg chg="mod">
          <ac:chgData name="Jack Folwell" userId="59be4ae6-73b6-46e5-aac6-2bc849fb348e" providerId="ADAL" clId="{112D8DE5-F6A5-B743-B261-7A31C63171C7}" dt="2025-05-06T23:41:42.645" v="1217" actId="14100"/>
          <ac:spMkLst>
            <pc:docMk/>
            <pc:sldMk cId="4133713563" sldId="1271"/>
            <ac:spMk id="3" creationId="{0111AE34-F2DC-BEFE-BA83-3A3340FD284F}"/>
          </ac:spMkLst>
        </pc:spChg>
      </pc:sldChg>
      <pc:sldChg chg="modSp mod">
        <pc:chgData name="Jack Folwell" userId="59be4ae6-73b6-46e5-aac6-2bc849fb348e" providerId="ADAL" clId="{112D8DE5-F6A5-B743-B261-7A31C63171C7}" dt="2025-05-06T23:28:49.443" v="898" actId="14100"/>
        <pc:sldMkLst>
          <pc:docMk/>
          <pc:sldMk cId="2592071990" sldId="1273"/>
        </pc:sldMkLst>
        <pc:spChg chg="mod">
          <ac:chgData name="Jack Folwell" userId="59be4ae6-73b6-46e5-aac6-2bc849fb348e" providerId="ADAL" clId="{112D8DE5-F6A5-B743-B261-7A31C63171C7}" dt="2025-05-06T23:28:49.443" v="898" actId="14100"/>
          <ac:spMkLst>
            <pc:docMk/>
            <pc:sldMk cId="2592071990" sldId="1273"/>
            <ac:spMk id="3" creationId="{08509B95-DDCF-E3A9-0FF6-4FA48ECBF630}"/>
          </ac:spMkLst>
        </pc:spChg>
      </pc:sldChg>
      <pc:sldChg chg="modSp mod">
        <pc:chgData name="Jack Folwell" userId="59be4ae6-73b6-46e5-aac6-2bc849fb348e" providerId="ADAL" clId="{112D8DE5-F6A5-B743-B261-7A31C63171C7}" dt="2025-05-06T23:26:59.635" v="888" actId="14100"/>
        <pc:sldMkLst>
          <pc:docMk/>
          <pc:sldMk cId="848678301" sldId="1275"/>
        </pc:sldMkLst>
        <pc:spChg chg="mod">
          <ac:chgData name="Jack Folwell" userId="59be4ae6-73b6-46e5-aac6-2bc849fb348e" providerId="ADAL" clId="{112D8DE5-F6A5-B743-B261-7A31C63171C7}" dt="2025-05-06T23:26:59.635" v="888" actId="14100"/>
          <ac:spMkLst>
            <pc:docMk/>
            <pc:sldMk cId="848678301" sldId="1275"/>
            <ac:spMk id="3" creationId="{8E28CD63-427C-FE34-88BA-160565AD061F}"/>
          </ac:spMkLst>
        </pc:spChg>
      </pc:sldChg>
      <pc:sldChg chg="modSp mod">
        <pc:chgData name="Jack Folwell" userId="59be4ae6-73b6-46e5-aac6-2bc849fb348e" providerId="ADAL" clId="{112D8DE5-F6A5-B743-B261-7A31C63171C7}" dt="2025-05-06T23:48:51.854" v="1280" actId="12"/>
        <pc:sldMkLst>
          <pc:docMk/>
          <pc:sldMk cId="1547271727" sldId="1276"/>
        </pc:sldMkLst>
        <pc:spChg chg="mod">
          <ac:chgData name="Jack Folwell" userId="59be4ae6-73b6-46e5-aac6-2bc849fb348e" providerId="ADAL" clId="{112D8DE5-F6A5-B743-B261-7A31C63171C7}" dt="2025-05-06T19:56:25.921" v="62" actId="1076"/>
          <ac:spMkLst>
            <pc:docMk/>
            <pc:sldMk cId="1547271727" sldId="1276"/>
            <ac:spMk id="6" creationId="{8D824ACE-3E8A-CAD5-4548-97D50AD2AED9}"/>
          </ac:spMkLst>
        </pc:spChg>
        <pc:spChg chg="mod">
          <ac:chgData name="Jack Folwell" userId="59be4ae6-73b6-46e5-aac6-2bc849fb348e" providerId="ADAL" clId="{112D8DE5-F6A5-B743-B261-7A31C63171C7}" dt="2025-05-06T23:48:51.854" v="1280" actId="12"/>
          <ac:spMkLst>
            <pc:docMk/>
            <pc:sldMk cId="1547271727" sldId="1276"/>
            <ac:spMk id="7" creationId="{1DB0C611-0CD9-3F54-D425-EDF2FDBDC633}"/>
          </ac:spMkLst>
        </pc:spChg>
        <pc:picChg chg="mod modCrop">
          <ac:chgData name="Jack Folwell" userId="59be4ae6-73b6-46e5-aac6-2bc849fb348e" providerId="ADAL" clId="{112D8DE5-F6A5-B743-B261-7A31C63171C7}" dt="2025-05-06T19:56:41.958" v="67" actId="18131"/>
          <ac:picMkLst>
            <pc:docMk/>
            <pc:sldMk cId="1547271727" sldId="1276"/>
            <ac:picMk id="10" creationId="{54512DBA-7B1F-3E7E-B8C3-90F075862DBD}"/>
          </ac:picMkLst>
        </pc:picChg>
      </pc:sldChg>
      <pc:sldChg chg="addSp modSp mod">
        <pc:chgData name="Jack Folwell" userId="59be4ae6-73b6-46e5-aac6-2bc849fb348e" providerId="ADAL" clId="{112D8DE5-F6A5-B743-B261-7A31C63171C7}" dt="2025-05-07T00:02:37.201" v="1356" actId="1035"/>
        <pc:sldMkLst>
          <pc:docMk/>
          <pc:sldMk cId="2606755292" sldId="1277"/>
        </pc:sldMkLst>
        <pc:spChg chg="mod">
          <ac:chgData name="Jack Folwell" userId="59be4ae6-73b6-46e5-aac6-2bc849fb348e" providerId="ADAL" clId="{112D8DE5-F6A5-B743-B261-7A31C63171C7}" dt="2025-05-06T23:59:20.516" v="1300" actId="1076"/>
          <ac:spMkLst>
            <pc:docMk/>
            <pc:sldMk cId="2606755292" sldId="1277"/>
            <ac:spMk id="2" creationId="{A86F520E-72F0-4C64-A92B-83CA63111FA7}"/>
          </ac:spMkLst>
        </pc:spChg>
        <pc:spChg chg="add mod">
          <ac:chgData name="Jack Folwell" userId="59be4ae6-73b6-46e5-aac6-2bc849fb348e" providerId="ADAL" clId="{112D8DE5-F6A5-B743-B261-7A31C63171C7}" dt="2025-05-06T23:59:45.559" v="1307" actId="1076"/>
          <ac:spMkLst>
            <pc:docMk/>
            <pc:sldMk cId="2606755292" sldId="1277"/>
            <ac:spMk id="3" creationId="{0013E7CD-B94E-ACA8-3392-7D66573A4481}"/>
          </ac:spMkLst>
        </pc:spChg>
        <pc:spChg chg="add mod">
          <ac:chgData name="Jack Folwell" userId="59be4ae6-73b6-46e5-aac6-2bc849fb348e" providerId="ADAL" clId="{112D8DE5-F6A5-B743-B261-7A31C63171C7}" dt="2025-05-06T23:59:20.516" v="1300" actId="1076"/>
          <ac:spMkLst>
            <pc:docMk/>
            <pc:sldMk cId="2606755292" sldId="1277"/>
            <ac:spMk id="4" creationId="{1FDD59F1-93C4-4EA8-8445-A7A940FB29B6}"/>
          </ac:spMkLst>
        </pc:spChg>
        <pc:spChg chg="add mod">
          <ac:chgData name="Jack Folwell" userId="59be4ae6-73b6-46e5-aac6-2bc849fb348e" providerId="ADAL" clId="{112D8DE5-F6A5-B743-B261-7A31C63171C7}" dt="2025-05-06T23:59:20.516" v="1300" actId="1076"/>
          <ac:spMkLst>
            <pc:docMk/>
            <pc:sldMk cId="2606755292" sldId="1277"/>
            <ac:spMk id="5" creationId="{77894893-126B-62BD-8F4E-3653DB611C57}"/>
          </ac:spMkLst>
        </pc:spChg>
        <pc:graphicFrameChg chg="mod modGraphic">
          <ac:chgData name="Jack Folwell" userId="59be4ae6-73b6-46e5-aac6-2bc849fb348e" providerId="ADAL" clId="{112D8DE5-F6A5-B743-B261-7A31C63171C7}" dt="2025-05-07T00:02:17.910" v="1337"/>
          <ac:graphicFrameMkLst>
            <pc:docMk/>
            <pc:sldMk cId="2606755292" sldId="1277"/>
            <ac:graphicFrameMk id="9" creationId="{BB76996F-57DA-43A8-9634-DA5821DEBF18}"/>
          </ac:graphicFrameMkLst>
        </pc:graphicFrameChg>
        <pc:picChg chg="add mod">
          <ac:chgData name="Jack Folwell" userId="59be4ae6-73b6-46e5-aac6-2bc849fb348e" providerId="ADAL" clId="{112D8DE5-F6A5-B743-B261-7A31C63171C7}" dt="2025-05-07T00:00:09.314" v="1315" actId="1582"/>
          <ac:picMkLst>
            <pc:docMk/>
            <pc:sldMk cId="2606755292" sldId="1277"/>
            <ac:picMk id="7" creationId="{63F1C330-5E40-AB9B-A5E4-999BA5264635}"/>
          </ac:picMkLst>
        </pc:picChg>
        <pc:picChg chg="add mod">
          <ac:chgData name="Jack Folwell" userId="59be4ae6-73b6-46e5-aac6-2bc849fb348e" providerId="ADAL" clId="{112D8DE5-F6A5-B743-B261-7A31C63171C7}" dt="2025-05-07T00:00:55.394" v="1334" actId="1036"/>
          <ac:picMkLst>
            <pc:docMk/>
            <pc:sldMk cId="2606755292" sldId="1277"/>
            <ac:picMk id="11" creationId="{883A25E9-A6B8-D10F-354A-E969EC907B2D}"/>
          </ac:picMkLst>
        </pc:picChg>
        <pc:picChg chg="add mod">
          <ac:chgData name="Jack Folwell" userId="59be4ae6-73b6-46e5-aac6-2bc849fb348e" providerId="ADAL" clId="{112D8DE5-F6A5-B743-B261-7A31C63171C7}" dt="2025-05-07T00:02:14.702" v="1335" actId="931"/>
          <ac:picMkLst>
            <pc:docMk/>
            <pc:sldMk cId="2606755292" sldId="1277"/>
            <ac:picMk id="13" creationId="{B4E13D85-93CA-20E4-FB98-0A55A1DF1348}"/>
          </ac:picMkLst>
        </pc:picChg>
        <pc:picChg chg="add mod">
          <ac:chgData name="Jack Folwell" userId="59be4ae6-73b6-46e5-aac6-2bc849fb348e" providerId="ADAL" clId="{112D8DE5-F6A5-B743-B261-7A31C63171C7}" dt="2025-05-07T00:02:37.201" v="1356" actId="1035"/>
          <ac:picMkLst>
            <pc:docMk/>
            <pc:sldMk cId="2606755292" sldId="1277"/>
            <ac:picMk id="15" creationId="{6A0CA55C-EEEA-7FA0-36A6-0A463DC9EF87}"/>
          </ac:picMkLst>
        </pc:picChg>
      </pc:sldChg>
      <pc:sldChg chg="modSp mod">
        <pc:chgData name="Jack Folwell" userId="59be4ae6-73b6-46e5-aac6-2bc849fb348e" providerId="ADAL" clId="{112D8DE5-F6A5-B743-B261-7A31C63171C7}" dt="2025-05-06T23:26:54.179" v="887" actId="1076"/>
        <pc:sldMkLst>
          <pc:docMk/>
          <pc:sldMk cId="1387452474" sldId="1279"/>
        </pc:sldMkLst>
        <pc:spChg chg="mod">
          <ac:chgData name="Jack Folwell" userId="59be4ae6-73b6-46e5-aac6-2bc849fb348e" providerId="ADAL" clId="{112D8DE5-F6A5-B743-B261-7A31C63171C7}" dt="2025-05-06T23:26:54.179" v="887" actId="1076"/>
          <ac:spMkLst>
            <pc:docMk/>
            <pc:sldMk cId="1387452474" sldId="1279"/>
            <ac:spMk id="2" creationId="{CED24992-093D-D18B-0191-A27DC4126847}"/>
          </ac:spMkLst>
        </pc:spChg>
        <pc:spChg chg="mod">
          <ac:chgData name="Jack Folwell" userId="59be4ae6-73b6-46e5-aac6-2bc849fb348e" providerId="ADAL" clId="{112D8DE5-F6A5-B743-B261-7A31C63171C7}" dt="2025-05-06T23:26:54.179" v="887" actId="1076"/>
          <ac:spMkLst>
            <pc:docMk/>
            <pc:sldMk cId="1387452474" sldId="1279"/>
            <ac:spMk id="14" creationId="{EB4772A1-53D3-DF81-2949-C76CD9782CB4}"/>
          </ac:spMkLst>
        </pc:spChg>
      </pc:sldChg>
      <pc:sldChg chg="addSp modSp mod">
        <pc:chgData name="Jack Folwell" userId="59be4ae6-73b6-46e5-aac6-2bc849fb348e" providerId="ADAL" clId="{112D8DE5-F6A5-B743-B261-7A31C63171C7}" dt="2025-05-06T20:30:01.097" v="639" actId="14100"/>
        <pc:sldMkLst>
          <pc:docMk/>
          <pc:sldMk cId="459712266" sldId="1381"/>
        </pc:sldMkLst>
        <pc:spChg chg="add mod">
          <ac:chgData name="Jack Folwell" userId="59be4ae6-73b6-46e5-aac6-2bc849fb348e" providerId="ADAL" clId="{112D8DE5-F6A5-B743-B261-7A31C63171C7}" dt="2025-05-06T20:30:01.097" v="639" actId="14100"/>
          <ac:spMkLst>
            <pc:docMk/>
            <pc:sldMk cId="459712266" sldId="1381"/>
            <ac:spMk id="2" creationId="{FBCD2D31-7639-B1D7-3944-155DFA64D313}"/>
          </ac:spMkLst>
        </pc:spChg>
        <pc:spChg chg="mod">
          <ac:chgData name="Jack Folwell" userId="59be4ae6-73b6-46e5-aac6-2bc849fb348e" providerId="ADAL" clId="{112D8DE5-F6A5-B743-B261-7A31C63171C7}" dt="2025-05-06T20:11:08.373" v="261" actId="113"/>
          <ac:spMkLst>
            <pc:docMk/>
            <pc:sldMk cId="459712266" sldId="1381"/>
            <ac:spMk id="18" creationId="{4E390EF7-A7DC-41F6-B7DB-1A21769E7DCB}"/>
          </ac:spMkLst>
        </pc:spChg>
        <pc:picChg chg="mod">
          <ac:chgData name="Jack Folwell" userId="59be4ae6-73b6-46e5-aac6-2bc849fb348e" providerId="ADAL" clId="{112D8DE5-F6A5-B743-B261-7A31C63171C7}" dt="2025-05-06T20:10:50.160" v="256" actId="1076"/>
          <ac:picMkLst>
            <pc:docMk/>
            <pc:sldMk cId="459712266" sldId="1381"/>
            <ac:picMk id="5" creationId="{DC650235-A556-49D4-86CF-7487823BF220}"/>
          </ac:picMkLst>
        </pc:picChg>
        <pc:picChg chg="mod">
          <ac:chgData name="Jack Folwell" userId="59be4ae6-73b6-46e5-aac6-2bc849fb348e" providerId="ADAL" clId="{112D8DE5-F6A5-B743-B261-7A31C63171C7}" dt="2025-05-06T20:10:54.893" v="258" actId="1076"/>
          <ac:picMkLst>
            <pc:docMk/>
            <pc:sldMk cId="459712266" sldId="1381"/>
            <ac:picMk id="2050" creationId="{D6A236E9-EA44-2525-49F8-5242FEACEF8C}"/>
          </ac:picMkLst>
        </pc:picChg>
      </pc:sldChg>
      <pc:sldChg chg="addSp delSp modSp mod">
        <pc:chgData name="Jack Folwell" userId="59be4ae6-73b6-46e5-aac6-2bc849fb348e" providerId="ADAL" clId="{112D8DE5-F6A5-B743-B261-7A31C63171C7}" dt="2025-05-06T20:06:23.592" v="215" actId="404"/>
        <pc:sldMkLst>
          <pc:docMk/>
          <pc:sldMk cId="1207149403" sldId="1386"/>
        </pc:sldMkLst>
        <pc:spChg chg="mod">
          <ac:chgData name="Jack Folwell" userId="59be4ae6-73b6-46e5-aac6-2bc849fb348e" providerId="ADAL" clId="{112D8DE5-F6A5-B743-B261-7A31C63171C7}" dt="2025-05-06T19:58:52.686" v="104" actId="1076"/>
          <ac:spMkLst>
            <pc:docMk/>
            <pc:sldMk cId="1207149403" sldId="1386"/>
            <ac:spMk id="2" creationId="{ADF84BFB-E239-8295-C49C-90C0F8FB97A5}"/>
          </ac:spMkLst>
        </pc:spChg>
        <pc:spChg chg="mod">
          <ac:chgData name="Jack Folwell" userId="59be4ae6-73b6-46e5-aac6-2bc849fb348e" providerId="ADAL" clId="{112D8DE5-F6A5-B743-B261-7A31C63171C7}" dt="2025-05-06T20:06:23.592" v="215" actId="404"/>
          <ac:spMkLst>
            <pc:docMk/>
            <pc:sldMk cId="1207149403" sldId="1386"/>
            <ac:spMk id="4" creationId="{26D38C71-DA5C-F5E8-E57D-1C418505A031}"/>
          </ac:spMkLst>
        </pc:spChg>
        <pc:spChg chg="mod">
          <ac:chgData name="Jack Folwell" userId="59be4ae6-73b6-46e5-aac6-2bc849fb348e" providerId="ADAL" clId="{112D8DE5-F6A5-B743-B261-7A31C63171C7}" dt="2025-05-06T19:58:48.575" v="103" actId="1076"/>
          <ac:spMkLst>
            <pc:docMk/>
            <pc:sldMk cId="1207149403" sldId="1386"/>
            <ac:spMk id="8" creationId="{50CF6D38-403B-9527-DE8C-9D7092707C13}"/>
          </ac:spMkLst>
        </pc:spChg>
        <pc:picChg chg="mod">
          <ac:chgData name="Jack Folwell" userId="59be4ae6-73b6-46e5-aac6-2bc849fb348e" providerId="ADAL" clId="{112D8DE5-F6A5-B743-B261-7A31C63171C7}" dt="2025-05-06T19:58:09.216" v="88" actId="1076"/>
          <ac:picMkLst>
            <pc:docMk/>
            <pc:sldMk cId="1207149403" sldId="1386"/>
            <ac:picMk id="6" creationId="{0A34191A-AA01-951F-D8B9-0BE60A8D1799}"/>
          </ac:picMkLst>
        </pc:picChg>
        <pc:picChg chg="mod">
          <ac:chgData name="Jack Folwell" userId="59be4ae6-73b6-46e5-aac6-2bc849fb348e" providerId="ADAL" clId="{112D8DE5-F6A5-B743-B261-7A31C63171C7}" dt="2025-05-06T19:58:57.648" v="106" actId="14100"/>
          <ac:picMkLst>
            <pc:docMk/>
            <pc:sldMk cId="1207149403" sldId="1386"/>
            <ac:picMk id="7" creationId="{FC129E7B-1DC7-5590-6C7E-2CE52246480C}"/>
          </ac:picMkLst>
        </pc:picChg>
      </pc:sldChg>
      <pc:sldChg chg="modSp mod">
        <pc:chgData name="Jack Folwell" userId="59be4ae6-73b6-46e5-aac6-2bc849fb348e" providerId="ADAL" clId="{112D8DE5-F6A5-B743-B261-7A31C63171C7}" dt="2025-05-06T19:51:44.579" v="40" actId="20577"/>
        <pc:sldMkLst>
          <pc:docMk/>
          <pc:sldMk cId="3846467115" sldId="1388"/>
        </pc:sldMkLst>
        <pc:spChg chg="mod">
          <ac:chgData name="Jack Folwell" userId="59be4ae6-73b6-46e5-aac6-2bc849fb348e" providerId="ADAL" clId="{112D8DE5-F6A5-B743-B261-7A31C63171C7}" dt="2025-05-06T19:51:44.579" v="40" actId="20577"/>
          <ac:spMkLst>
            <pc:docMk/>
            <pc:sldMk cId="3846467115" sldId="1388"/>
            <ac:spMk id="3" creationId="{560F9633-1322-4308-CCBB-E38EC7DB15C7}"/>
          </ac:spMkLst>
        </pc:spChg>
      </pc:sldChg>
      <pc:sldChg chg="addSp modSp mod">
        <pc:chgData name="Jack Folwell" userId="59be4ae6-73b6-46e5-aac6-2bc849fb348e" providerId="ADAL" clId="{112D8DE5-F6A5-B743-B261-7A31C63171C7}" dt="2025-05-06T23:29:22.008" v="904" actId="1076"/>
        <pc:sldMkLst>
          <pc:docMk/>
          <pc:sldMk cId="3570312699" sldId="1392"/>
        </pc:sldMkLst>
        <pc:spChg chg="add mod">
          <ac:chgData name="Jack Folwell" userId="59be4ae6-73b6-46e5-aac6-2bc849fb348e" providerId="ADAL" clId="{112D8DE5-F6A5-B743-B261-7A31C63171C7}" dt="2025-05-06T23:29:22.008" v="904" actId="1076"/>
          <ac:spMkLst>
            <pc:docMk/>
            <pc:sldMk cId="3570312699" sldId="1392"/>
            <ac:spMk id="5" creationId="{E54200E2-A3B7-AC82-C174-A43E15298CBF}"/>
          </ac:spMkLst>
        </pc:spChg>
        <pc:picChg chg="mod">
          <ac:chgData name="Jack Folwell" userId="59be4ae6-73b6-46e5-aac6-2bc849fb348e" providerId="ADAL" clId="{112D8DE5-F6A5-B743-B261-7A31C63171C7}" dt="2025-05-06T23:26:42.685" v="884" actId="14826"/>
          <ac:picMkLst>
            <pc:docMk/>
            <pc:sldMk cId="3570312699" sldId="1392"/>
            <ac:picMk id="7" creationId="{236D6E6A-1D47-0D8D-D14B-858C689529DA}"/>
          </ac:picMkLst>
        </pc:picChg>
      </pc:sldChg>
      <pc:sldChg chg="addSp delSp modSp mod">
        <pc:chgData name="Jack Folwell" userId="59be4ae6-73b6-46e5-aac6-2bc849fb348e" providerId="ADAL" clId="{112D8DE5-F6A5-B743-B261-7A31C63171C7}" dt="2025-05-06T23:29:28.789" v="908" actId="167"/>
        <pc:sldMkLst>
          <pc:docMk/>
          <pc:sldMk cId="2310129067" sldId="1393"/>
        </pc:sldMkLst>
        <pc:spChg chg="add mod">
          <ac:chgData name="Jack Folwell" userId="59be4ae6-73b6-46e5-aac6-2bc849fb348e" providerId="ADAL" clId="{112D8DE5-F6A5-B743-B261-7A31C63171C7}" dt="2025-05-06T23:29:28.789" v="908" actId="167"/>
          <ac:spMkLst>
            <pc:docMk/>
            <pc:sldMk cId="2310129067" sldId="1393"/>
            <ac:spMk id="9" creationId="{3F08B137-6F72-6927-6B4E-B3EF64427C88}"/>
          </ac:spMkLst>
        </pc:spChg>
        <pc:picChg chg="add mod">
          <ac:chgData name="Jack Folwell" userId="59be4ae6-73b6-46e5-aac6-2bc849fb348e" providerId="ADAL" clId="{112D8DE5-F6A5-B743-B261-7A31C63171C7}" dt="2025-05-06T23:26:28.158" v="873"/>
          <ac:picMkLst>
            <pc:docMk/>
            <pc:sldMk cId="2310129067" sldId="1393"/>
            <ac:picMk id="8" creationId="{5D12FDE7-2DCA-53F7-4BE2-30978849C7FB}"/>
          </ac:picMkLst>
        </pc:picChg>
      </pc:sldChg>
      <pc:sldChg chg="modSp mod">
        <pc:chgData name="Jack Folwell" userId="59be4ae6-73b6-46e5-aac6-2bc849fb348e" providerId="ADAL" clId="{112D8DE5-F6A5-B743-B261-7A31C63171C7}" dt="2025-05-06T23:30:33.699" v="1013" actId="14861"/>
        <pc:sldMkLst>
          <pc:docMk/>
          <pc:sldMk cId="2217176411" sldId="1394"/>
        </pc:sldMkLst>
        <pc:spChg chg="mod">
          <ac:chgData name="Jack Folwell" userId="59be4ae6-73b6-46e5-aac6-2bc849fb348e" providerId="ADAL" clId="{112D8DE5-F6A5-B743-B261-7A31C63171C7}" dt="2025-05-06T23:30:33.699" v="1013" actId="14861"/>
          <ac:spMkLst>
            <pc:docMk/>
            <pc:sldMk cId="2217176411" sldId="1394"/>
            <ac:spMk id="4" creationId="{95598892-F133-D176-9A7D-46E9767EE615}"/>
          </ac:spMkLst>
        </pc:spChg>
        <pc:picChg chg="mod">
          <ac:chgData name="Jack Folwell" userId="59be4ae6-73b6-46e5-aac6-2bc849fb348e" providerId="ADAL" clId="{112D8DE5-F6A5-B743-B261-7A31C63171C7}" dt="2025-05-06T19:38:01.622" v="2" actId="1076"/>
          <ac:picMkLst>
            <pc:docMk/>
            <pc:sldMk cId="2217176411" sldId="1394"/>
            <ac:picMk id="1026" creationId="{78054DCF-07F6-48CC-4BD8-A594AD87BA2C}"/>
          </ac:picMkLst>
        </pc:picChg>
      </pc:sldChg>
      <pc:sldChg chg="modSp mod">
        <pc:chgData name="Jack Folwell" userId="59be4ae6-73b6-46e5-aac6-2bc849fb348e" providerId="ADAL" clId="{112D8DE5-F6A5-B743-B261-7A31C63171C7}" dt="2025-05-06T20:05:25.158" v="210" actId="1076"/>
        <pc:sldMkLst>
          <pc:docMk/>
          <pc:sldMk cId="2504091444" sldId="1395"/>
        </pc:sldMkLst>
        <pc:spChg chg="mod">
          <ac:chgData name="Jack Folwell" userId="59be4ae6-73b6-46e5-aac6-2bc849fb348e" providerId="ADAL" clId="{112D8DE5-F6A5-B743-B261-7A31C63171C7}" dt="2025-05-06T20:04:06.537" v="188" actId="1076"/>
          <ac:spMkLst>
            <pc:docMk/>
            <pc:sldMk cId="2504091444" sldId="1395"/>
            <ac:spMk id="2" creationId="{48B6479E-BC63-DA10-E9E0-72FC55AC2AF3}"/>
          </ac:spMkLst>
        </pc:spChg>
        <pc:spChg chg="mod">
          <ac:chgData name="Jack Folwell" userId="59be4ae6-73b6-46e5-aac6-2bc849fb348e" providerId="ADAL" clId="{112D8DE5-F6A5-B743-B261-7A31C63171C7}" dt="2025-05-06T20:05:25.158" v="210" actId="1076"/>
          <ac:spMkLst>
            <pc:docMk/>
            <pc:sldMk cId="2504091444" sldId="1395"/>
            <ac:spMk id="6" creationId="{6EFB060D-C887-412F-0578-654C9E097711}"/>
          </ac:spMkLst>
        </pc:spChg>
        <pc:graphicFrameChg chg="mod">
          <ac:chgData name="Jack Folwell" userId="59be4ae6-73b6-46e5-aac6-2bc849fb348e" providerId="ADAL" clId="{112D8DE5-F6A5-B743-B261-7A31C63171C7}" dt="2025-05-06T20:05:22.989" v="209" actId="1076"/>
          <ac:graphicFrameMkLst>
            <pc:docMk/>
            <pc:sldMk cId="2504091444" sldId="1395"/>
            <ac:graphicFrameMk id="4" creationId="{FDFD99ED-18C9-6A80-B175-FD84B0D93144}"/>
          </ac:graphicFrameMkLst>
        </pc:graphicFrameChg>
      </pc:sldChg>
      <pc:sldChg chg="addSp delSp modSp add mod">
        <pc:chgData name="Jack Folwell" userId="59be4ae6-73b6-46e5-aac6-2bc849fb348e" providerId="ADAL" clId="{112D8DE5-F6A5-B743-B261-7A31C63171C7}" dt="2025-05-06T20:27:11.297" v="604" actId="207"/>
        <pc:sldMkLst>
          <pc:docMk/>
          <pc:sldMk cId="912345566" sldId="1396"/>
        </pc:sldMkLst>
        <pc:spChg chg="add mod">
          <ac:chgData name="Jack Folwell" userId="59be4ae6-73b6-46e5-aac6-2bc849fb348e" providerId="ADAL" clId="{112D8DE5-F6A5-B743-B261-7A31C63171C7}" dt="2025-05-06T20:21:59.142" v="379" actId="12788"/>
          <ac:spMkLst>
            <pc:docMk/>
            <pc:sldMk cId="912345566" sldId="1396"/>
            <ac:spMk id="2" creationId="{84954DCB-FAC3-D935-FECB-05A2555A20C1}"/>
          </ac:spMkLst>
        </pc:spChg>
        <pc:spChg chg="add mod">
          <ac:chgData name="Jack Folwell" userId="59be4ae6-73b6-46e5-aac6-2bc849fb348e" providerId="ADAL" clId="{112D8DE5-F6A5-B743-B261-7A31C63171C7}" dt="2025-05-06T20:21:34.449" v="375" actId="1076"/>
          <ac:spMkLst>
            <pc:docMk/>
            <pc:sldMk cId="912345566" sldId="1396"/>
            <ac:spMk id="4" creationId="{71D782B0-593D-91E6-A459-F06277F6009A}"/>
          </ac:spMkLst>
        </pc:spChg>
        <pc:spChg chg="add mod">
          <ac:chgData name="Jack Folwell" userId="59be4ae6-73b6-46e5-aac6-2bc849fb348e" providerId="ADAL" clId="{112D8DE5-F6A5-B743-B261-7A31C63171C7}" dt="2025-05-06T20:21:34.449" v="375" actId="1076"/>
          <ac:spMkLst>
            <pc:docMk/>
            <pc:sldMk cId="912345566" sldId="1396"/>
            <ac:spMk id="5" creationId="{0BD7F7F5-094D-237D-1BD3-750C3246FB5A}"/>
          </ac:spMkLst>
        </pc:spChg>
        <pc:spChg chg="add mod">
          <ac:chgData name="Jack Folwell" userId="59be4ae6-73b6-46e5-aac6-2bc849fb348e" providerId="ADAL" clId="{112D8DE5-F6A5-B743-B261-7A31C63171C7}" dt="2025-05-06T20:21:34.449" v="375" actId="1076"/>
          <ac:spMkLst>
            <pc:docMk/>
            <pc:sldMk cId="912345566" sldId="1396"/>
            <ac:spMk id="7" creationId="{EB991DC6-3146-C198-3B07-A0980CDA4992}"/>
          </ac:spMkLst>
        </pc:spChg>
        <pc:spChg chg="add mod">
          <ac:chgData name="Jack Folwell" userId="59be4ae6-73b6-46e5-aac6-2bc849fb348e" providerId="ADAL" clId="{112D8DE5-F6A5-B743-B261-7A31C63171C7}" dt="2025-05-06T20:27:11.297" v="604" actId="207"/>
          <ac:spMkLst>
            <pc:docMk/>
            <pc:sldMk cId="912345566" sldId="1396"/>
            <ac:spMk id="8" creationId="{0B02BB20-6EAB-7C37-7458-7ADD499ADE44}"/>
          </ac:spMkLst>
        </pc:spChg>
        <pc:spChg chg="mod">
          <ac:chgData name="Jack Folwell" userId="59be4ae6-73b6-46e5-aac6-2bc849fb348e" providerId="ADAL" clId="{112D8DE5-F6A5-B743-B261-7A31C63171C7}" dt="2025-05-06T20:18:38.159" v="363" actId="1076"/>
          <ac:spMkLst>
            <pc:docMk/>
            <pc:sldMk cId="912345566" sldId="1396"/>
            <ac:spMk id="10" creationId="{AA85173F-0E08-4FCF-A2C6-51F656029F79}"/>
          </ac:spMkLst>
        </pc:spChg>
        <pc:spChg chg="add mod">
          <ac:chgData name="Jack Folwell" userId="59be4ae6-73b6-46e5-aac6-2bc849fb348e" providerId="ADAL" clId="{112D8DE5-F6A5-B743-B261-7A31C63171C7}" dt="2025-05-06T20:25:26.626" v="492" actId="242"/>
          <ac:spMkLst>
            <pc:docMk/>
            <pc:sldMk cId="912345566" sldId="1396"/>
            <ac:spMk id="11" creationId="{4DD0C24C-C8C7-E64D-A2E4-D49802EAC9D7}"/>
          </ac:spMkLst>
        </pc:spChg>
        <pc:spChg chg="add mod">
          <ac:chgData name="Jack Folwell" userId="59be4ae6-73b6-46e5-aac6-2bc849fb348e" providerId="ADAL" clId="{112D8DE5-F6A5-B743-B261-7A31C63171C7}" dt="2025-05-06T20:25:33.557" v="500" actId="242"/>
          <ac:spMkLst>
            <pc:docMk/>
            <pc:sldMk cId="912345566" sldId="1396"/>
            <ac:spMk id="12" creationId="{BE1A8E61-6868-17BA-76C7-CCBEF8800C47}"/>
          </ac:spMkLst>
        </pc:spChg>
        <pc:spChg chg="add mod">
          <ac:chgData name="Jack Folwell" userId="59be4ae6-73b6-46e5-aac6-2bc849fb348e" providerId="ADAL" clId="{112D8DE5-F6A5-B743-B261-7A31C63171C7}" dt="2025-05-06T20:26:03.497" v="537" actId="20577"/>
          <ac:spMkLst>
            <pc:docMk/>
            <pc:sldMk cId="912345566" sldId="1396"/>
            <ac:spMk id="13" creationId="{ECC01278-79E3-2041-D175-0A89CED69B54}"/>
          </ac:spMkLst>
        </pc:spChg>
        <pc:spChg chg="add mod">
          <ac:chgData name="Jack Folwell" userId="59be4ae6-73b6-46e5-aac6-2bc849fb348e" providerId="ADAL" clId="{112D8DE5-F6A5-B743-B261-7A31C63171C7}" dt="2025-05-06T20:26:22.666" v="562" actId="242"/>
          <ac:spMkLst>
            <pc:docMk/>
            <pc:sldMk cId="912345566" sldId="1396"/>
            <ac:spMk id="14" creationId="{F0DF602F-FDBA-69F9-3CEC-D46DB6BC9B63}"/>
          </ac:spMkLst>
        </pc:spChg>
        <pc:spChg chg="add mod">
          <ac:chgData name="Jack Folwell" userId="59be4ae6-73b6-46e5-aac6-2bc849fb348e" providerId="ADAL" clId="{112D8DE5-F6A5-B743-B261-7A31C63171C7}" dt="2025-05-06T20:26:29.436" v="569" actId="242"/>
          <ac:spMkLst>
            <pc:docMk/>
            <pc:sldMk cId="912345566" sldId="1396"/>
            <ac:spMk id="15" creationId="{BF345DB7-474C-2FD5-38E0-8DC26CB837CC}"/>
          </ac:spMkLst>
        </pc:spChg>
        <pc:spChg chg="add mod">
          <ac:chgData name="Jack Folwell" userId="59be4ae6-73b6-46e5-aac6-2bc849fb348e" providerId="ADAL" clId="{112D8DE5-F6A5-B743-B261-7A31C63171C7}" dt="2025-05-06T20:26:44.627" v="602" actId="242"/>
          <ac:spMkLst>
            <pc:docMk/>
            <pc:sldMk cId="912345566" sldId="1396"/>
            <ac:spMk id="16" creationId="{2E04766D-9D6B-69EB-A95F-69EF330AD7AE}"/>
          </ac:spMkLst>
        </pc:spChg>
        <pc:spChg chg="add mod">
          <ac:chgData name="Jack Folwell" userId="59be4ae6-73b6-46e5-aac6-2bc849fb348e" providerId="ADAL" clId="{112D8DE5-F6A5-B743-B261-7A31C63171C7}" dt="2025-05-06T20:26:15.486" v="552" actId="242"/>
          <ac:spMkLst>
            <pc:docMk/>
            <pc:sldMk cId="912345566" sldId="1396"/>
            <ac:spMk id="17" creationId="{9B054CCC-B32B-2AD2-8CF8-BB88A9BDDFB5}"/>
          </ac:spMkLst>
        </pc:spChg>
        <pc:spChg chg="add mod">
          <ac:chgData name="Jack Folwell" userId="59be4ae6-73b6-46e5-aac6-2bc849fb348e" providerId="ADAL" clId="{112D8DE5-F6A5-B743-B261-7A31C63171C7}" dt="2025-05-06T20:22:46.192" v="394" actId="571"/>
          <ac:spMkLst>
            <pc:docMk/>
            <pc:sldMk cId="912345566" sldId="1396"/>
            <ac:spMk id="18" creationId="{1166CB68-3627-F8DF-CE9C-6C679D0C830A}"/>
          </ac:spMkLst>
        </pc:spChg>
        <pc:spChg chg="add mod">
          <ac:chgData name="Jack Folwell" userId="59be4ae6-73b6-46e5-aac6-2bc849fb348e" providerId="ADAL" clId="{112D8DE5-F6A5-B743-B261-7A31C63171C7}" dt="2025-05-06T20:22:46.192" v="394" actId="571"/>
          <ac:spMkLst>
            <pc:docMk/>
            <pc:sldMk cId="912345566" sldId="1396"/>
            <ac:spMk id="19" creationId="{E7CDCDC5-717B-2FD9-9262-B782BC92A4E5}"/>
          </ac:spMkLst>
        </pc:spChg>
        <pc:spChg chg="add mod">
          <ac:chgData name="Jack Folwell" userId="59be4ae6-73b6-46e5-aac6-2bc849fb348e" providerId="ADAL" clId="{112D8DE5-F6A5-B743-B261-7A31C63171C7}" dt="2025-05-06T20:22:46.192" v="394" actId="571"/>
          <ac:spMkLst>
            <pc:docMk/>
            <pc:sldMk cId="912345566" sldId="1396"/>
            <ac:spMk id="20" creationId="{3EFDC28D-0425-7D2D-8B81-50D17BE98496}"/>
          </ac:spMkLst>
        </pc:spChg>
        <pc:spChg chg="add mod">
          <ac:chgData name="Jack Folwell" userId="59be4ae6-73b6-46e5-aac6-2bc849fb348e" providerId="ADAL" clId="{112D8DE5-F6A5-B743-B261-7A31C63171C7}" dt="2025-05-06T20:22:46.192" v="394" actId="571"/>
          <ac:spMkLst>
            <pc:docMk/>
            <pc:sldMk cId="912345566" sldId="1396"/>
            <ac:spMk id="22" creationId="{B0C5C054-8080-3F41-8E27-CB142E3061AA}"/>
          </ac:spMkLst>
        </pc:spChg>
        <pc:spChg chg="add mod">
          <ac:chgData name="Jack Folwell" userId="59be4ae6-73b6-46e5-aac6-2bc849fb348e" providerId="ADAL" clId="{112D8DE5-F6A5-B743-B261-7A31C63171C7}" dt="2025-05-06T20:23:09.299" v="404" actId="1035"/>
          <ac:spMkLst>
            <pc:docMk/>
            <pc:sldMk cId="912345566" sldId="1396"/>
            <ac:spMk id="23" creationId="{03A93749-1D65-5F60-7028-F914C157960F}"/>
          </ac:spMkLst>
        </pc:spChg>
        <pc:spChg chg="add mod">
          <ac:chgData name="Jack Folwell" userId="59be4ae6-73b6-46e5-aac6-2bc849fb348e" providerId="ADAL" clId="{112D8DE5-F6A5-B743-B261-7A31C63171C7}" dt="2025-05-06T20:23:41.506" v="430" actId="1037"/>
          <ac:spMkLst>
            <pc:docMk/>
            <pc:sldMk cId="912345566" sldId="1396"/>
            <ac:spMk id="24" creationId="{B06D8CB7-8A6C-4BA6-CA0E-EF809385FD19}"/>
          </ac:spMkLst>
        </pc:spChg>
        <pc:spChg chg="add mod">
          <ac:chgData name="Jack Folwell" userId="59be4ae6-73b6-46e5-aac6-2bc849fb348e" providerId="ADAL" clId="{112D8DE5-F6A5-B743-B261-7A31C63171C7}" dt="2025-05-06T20:23:38.332" v="429" actId="1038"/>
          <ac:spMkLst>
            <pc:docMk/>
            <pc:sldMk cId="912345566" sldId="1396"/>
            <ac:spMk id="25" creationId="{6A75649D-3BE0-66E8-35AF-D2EF77347697}"/>
          </ac:spMkLst>
        </pc:spChg>
        <pc:spChg chg="add mod">
          <ac:chgData name="Jack Folwell" userId="59be4ae6-73b6-46e5-aac6-2bc849fb348e" providerId="ADAL" clId="{112D8DE5-F6A5-B743-B261-7A31C63171C7}" dt="2025-05-06T20:23:34.909" v="425" actId="1037"/>
          <ac:spMkLst>
            <pc:docMk/>
            <pc:sldMk cId="912345566" sldId="1396"/>
            <ac:spMk id="26" creationId="{0E84FDB2-CD31-28B3-3A7B-2A7643930F41}"/>
          </ac:spMkLst>
        </pc:spChg>
        <pc:spChg chg="add mod">
          <ac:chgData name="Jack Folwell" userId="59be4ae6-73b6-46e5-aac6-2bc849fb348e" providerId="ADAL" clId="{112D8DE5-F6A5-B743-B261-7A31C63171C7}" dt="2025-05-06T20:24:02.274" v="440" actId="1038"/>
          <ac:spMkLst>
            <pc:docMk/>
            <pc:sldMk cId="912345566" sldId="1396"/>
            <ac:spMk id="27" creationId="{527F712B-F963-4C83-04A3-D08D14DBD33B}"/>
          </ac:spMkLst>
        </pc:spChg>
        <pc:spChg chg="add mod">
          <ac:chgData name="Jack Folwell" userId="59be4ae6-73b6-46e5-aac6-2bc849fb348e" providerId="ADAL" clId="{112D8DE5-F6A5-B743-B261-7A31C63171C7}" dt="2025-05-06T20:24:40.739" v="461" actId="1038"/>
          <ac:spMkLst>
            <pc:docMk/>
            <pc:sldMk cId="912345566" sldId="1396"/>
            <ac:spMk id="28" creationId="{7F8788AE-C20C-05C2-A098-665D8E9228EB}"/>
          </ac:spMkLst>
        </pc:spChg>
        <pc:spChg chg="add mod">
          <ac:chgData name="Jack Folwell" userId="59be4ae6-73b6-46e5-aac6-2bc849fb348e" providerId="ADAL" clId="{112D8DE5-F6A5-B743-B261-7A31C63171C7}" dt="2025-05-06T20:24:36.851" v="457" actId="1038"/>
          <ac:spMkLst>
            <pc:docMk/>
            <pc:sldMk cId="912345566" sldId="1396"/>
            <ac:spMk id="29" creationId="{93640FF0-2244-A314-A95B-669C52836F33}"/>
          </ac:spMkLst>
        </pc:spChg>
        <pc:spChg chg="add mod">
          <ac:chgData name="Jack Folwell" userId="59be4ae6-73b6-46e5-aac6-2bc849fb348e" providerId="ADAL" clId="{112D8DE5-F6A5-B743-B261-7A31C63171C7}" dt="2025-05-06T20:24:12.278" v="450" actId="1035"/>
          <ac:spMkLst>
            <pc:docMk/>
            <pc:sldMk cId="912345566" sldId="1396"/>
            <ac:spMk id="30" creationId="{50120334-E9BA-E3F5-1E2F-92B19C72EDA7}"/>
          </ac:spMkLst>
        </pc:spChg>
      </pc:sldChg>
      <pc:sldChg chg="add del">
        <pc:chgData name="Jack Folwell" userId="59be4ae6-73b6-46e5-aac6-2bc849fb348e" providerId="ADAL" clId="{112D8DE5-F6A5-B743-B261-7A31C63171C7}" dt="2025-05-06T20:12:15.269" v="263" actId="2696"/>
        <pc:sldMkLst>
          <pc:docMk/>
          <pc:sldMk cId="3801219444" sldId="1396"/>
        </pc:sldMkLst>
      </pc:sldChg>
      <pc:sldChg chg="addSp delSp modSp add mod">
        <pc:chgData name="Jack Folwell" userId="59be4ae6-73b6-46e5-aac6-2bc849fb348e" providerId="ADAL" clId="{112D8DE5-F6A5-B743-B261-7A31C63171C7}" dt="2025-05-06T23:38:54.041" v="1209" actId="167"/>
        <pc:sldMkLst>
          <pc:docMk/>
          <pc:sldMk cId="2657926074" sldId="1397"/>
        </pc:sldMkLst>
        <pc:spChg chg="add mod">
          <ac:chgData name="Jack Folwell" userId="59be4ae6-73b6-46e5-aac6-2bc849fb348e" providerId="ADAL" clId="{112D8DE5-F6A5-B743-B261-7A31C63171C7}" dt="2025-05-06T23:34:32.742" v="1022"/>
          <ac:spMkLst>
            <pc:docMk/>
            <pc:sldMk cId="2657926074" sldId="1397"/>
            <ac:spMk id="12" creationId="{2871C0C2-901C-061E-8AFB-1279BF081CA0}"/>
          </ac:spMkLst>
        </pc:spChg>
        <pc:spChg chg="mod">
          <ac:chgData name="Jack Folwell" userId="59be4ae6-73b6-46e5-aac6-2bc849fb348e" providerId="ADAL" clId="{112D8DE5-F6A5-B743-B261-7A31C63171C7}" dt="2025-05-06T23:35:31.748" v="1042" actId="404"/>
          <ac:spMkLst>
            <pc:docMk/>
            <pc:sldMk cId="2657926074" sldId="1397"/>
            <ac:spMk id="14" creationId="{D62633E1-DAB8-77F2-F59D-91D660FEC8B1}"/>
          </ac:spMkLst>
        </pc:spChg>
        <pc:spChg chg="mod">
          <ac:chgData name="Jack Folwell" userId="59be4ae6-73b6-46e5-aac6-2bc849fb348e" providerId="ADAL" clId="{112D8DE5-F6A5-B743-B261-7A31C63171C7}" dt="2025-05-06T23:36:53.631" v="1058" actId="12"/>
          <ac:spMkLst>
            <pc:docMk/>
            <pc:sldMk cId="2657926074" sldId="1397"/>
            <ac:spMk id="17" creationId="{E73EAE9E-C28C-8F7B-DE2F-0A33C3DB59E0}"/>
          </ac:spMkLst>
        </pc:spChg>
        <pc:spChg chg="add mod">
          <ac:chgData name="Jack Folwell" userId="59be4ae6-73b6-46e5-aac6-2bc849fb348e" providerId="ADAL" clId="{112D8DE5-F6A5-B743-B261-7A31C63171C7}" dt="2025-05-06T23:38:54.041" v="1209" actId="167"/>
          <ac:spMkLst>
            <pc:docMk/>
            <pc:sldMk cId="2657926074" sldId="1397"/>
            <ac:spMk id="19" creationId="{423D7416-531A-F11E-59F2-97DB628F26E2}"/>
          </ac:spMkLst>
        </pc:spChg>
        <pc:grpChg chg="add mod">
          <ac:chgData name="Jack Folwell" userId="59be4ae6-73b6-46e5-aac6-2bc849fb348e" providerId="ADAL" clId="{112D8DE5-F6A5-B743-B261-7A31C63171C7}" dt="2025-05-06T23:33:07.900" v="1020"/>
          <ac:grpSpMkLst>
            <pc:docMk/>
            <pc:sldMk cId="2657926074" sldId="1397"/>
            <ac:grpSpMk id="13" creationId="{5524201B-60E2-215A-0F98-75731B5C7C39}"/>
          </ac:grpSpMkLst>
        </pc:grpChg>
        <pc:grpChg chg="add mod">
          <ac:chgData name="Jack Folwell" userId="59be4ae6-73b6-46e5-aac6-2bc849fb348e" providerId="ADAL" clId="{112D8DE5-F6A5-B743-B261-7A31C63171C7}" dt="2025-05-06T23:33:07.900" v="1020"/>
          <ac:grpSpMkLst>
            <pc:docMk/>
            <pc:sldMk cId="2657926074" sldId="1397"/>
            <ac:grpSpMk id="16" creationId="{14E4DABF-1161-ECF0-0D07-E160A1F10FC7}"/>
          </ac:grpSpMkLst>
        </pc:grpChg>
        <pc:cxnChg chg="mod">
          <ac:chgData name="Jack Folwell" userId="59be4ae6-73b6-46e5-aac6-2bc849fb348e" providerId="ADAL" clId="{112D8DE5-F6A5-B743-B261-7A31C63171C7}" dt="2025-05-06T23:36:19.897" v="1056" actId="208"/>
          <ac:cxnSpMkLst>
            <pc:docMk/>
            <pc:sldMk cId="2657926074" sldId="1397"/>
            <ac:cxnSpMk id="15" creationId="{5EBA716B-B748-7B60-2E97-F1F5E74C8673}"/>
          </ac:cxnSpMkLst>
        </pc:cxnChg>
        <pc:cxnChg chg="mod">
          <ac:chgData name="Jack Folwell" userId="59be4ae6-73b6-46e5-aac6-2bc849fb348e" providerId="ADAL" clId="{112D8DE5-F6A5-B743-B261-7A31C63171C7}" dt="2025-05-06T23:36:22.571" v="1057" actId="208"/>
          <ac:cxnSpMkLst>
            <pc:docMk/>
            <pc:sldMk cId="2657926074" sldId="1397"/>
            <ac:cxnSpMk id="18" creationId="{53FF33DF-5C12-4629-1D4D-817DDE284DD1}"/>
          </ac:cxnSpMkLst>
        </pc:cxnChg>
      </pc:sldChg>
      <pc:sldChg chg="new del">
        <pc:chgData name="Jack Folwell" userId="59be4ae6-73b6-46e5-aac6-2bc849fb348e" providerId="ADAL" clId="{112D8DE5-F6A5-B743-B261-7A31C63171C7}" dt="2025-05-06T23:20:23.251" v="849" actId="2696"/>
        <pc:sldMkLst>
          <pc:docMk/>
          <pc:sldMk cId="4073778049" sldId="1397"/>
        </pc:sldMkLst>
      </pc:sldChg>
      <pc:sldChg chg="new del">
        <pc:chgData name="Jack Folwell" userId="59be4ae6-73b6-46e5-aac6-2bc849fb348e" providerId="ADAL" clId="{112D8DE5-F6A5-B743-B261-7A31C63171C7}" dt="2025-05-06T23:20:24.118" v="850" actId="2696"/>
        <pc:sldMkLst>
          <pc:docMk/>
          <pc:sldMk cId="1600536230" sldId="1398"/>
        </pc:sldMkLst>
      </pc:sldChg>
      <pc:sldMasterChg chg="modSldLayout">
        <pc:chgData name="Jack Folwell" userId="59be4ae6-73b6-46e5-aac6-2bc849fb348e" providerId="ADAL" clId="{112D8DE5-F6A5-B743-B261-7A31C63171C7}" dt="2025-05-06T20:39:54.313" v="846" actId="208"/>
        <pc:sldMasterMkLst>
          <pc:docMk/>
          <pc:sldMasterMk cId="1603696216" sldId="2147484293"/>
        </pc:sldMasterMkLst>
        <pc:sldLayoutChg chg="addSp delSp modSp mod">
          <pc:chgData name="Jack Folwell" userId="59be4ae6-73b6-46e5-aac6-2bc849fb348e" providerId="ADAL" clId="{112D8DE5-F6A5-B743-B261-7A31C63171C7}" dt="2025-05-06T20:39:54.313" v="846" actId="208"/>
          <pc:sldLayoutMkLst>
            <pc:docMk/>
            <pc:sldMasterMk cId="1603696216" sldId="2147484293"/>
            <pc:sldLayoutMk cId="3622073244" sldId="2147484303"/>
          </pc:sldLayoutMkLst>
          <pc:spChg chg="add mod">
            <ac:chgData name="Jack Folwell" userId="59be4ae6-73b6-46e5-aac6-2bc849fb348e" providerId="ADAL" clId="{112D8DE5-F6A5-B743-B261-7A31C63171C7}" dt="2025-05-06T20:39:54.313" v="846" actId="208"/>
            <ac:spMkLst>
              <pc:docMk/>
              <pc:sldMasterMk cId="1603696216" sldId="2147484293"/>
              <pc:sldLayoutMk cId="3622073244" sldId="2147484303"/>
              <ac:spMk id="2" creationId="{01FFF169-7C39-3833-DF1E-B92EEC39CEEF}"/>
            </ac:spMkLst>
          </pc:spChg>
        </pc:sldLayoutChg>
      </pc:sldMasterChg>
    </pc:docChg>
  </pc:docChgLst>
  <pc:docChgLst>
    <pc:chgData name="Ben Kittelson" userId="047df48a-df3f-4d98-a810-e957fd6031d3" providerId="ADAL" clId="{7F21DFA7-1B0B-447C-8DC7-E364DCCA3ECC}"/>
    <pc:docChg chg="undo redo custSel addSld delSld modSld sldOrd modMainMaster">
      <pc:chgData name="Ben Kittelson" userId="047df48a-df3f-4d98-a810-e957fd6031d3" providerId="ADAL" clId="{7F21DFA7-1B0B-447C-8DC7-E364DCCA3ECC}" dt="2025-04-23T21:23:04.537" v="1255"/>
      <pc:docMkLst>
        <pc:docMk/>
      </pc:docMkLst>
      <pc:sldChg chg="delSp modSp mod modClrScheme chgLayout">
        <pc:chgData name="Ben Kittelson" userId="047df48a-df3f-4d98-a810-e957fd6031d3" providerId="ADAL" clId="{7F21DFA7-1B0B-447C-8DC7-E364DCCA3ECC}" dt="2025-04-23T21:08:24.691" v="1044" actId="207"/>
        <pc:sldMkLst>
          <pc:docMk/>
          <pc:sldMk cId="2830703380" sldId="268"/>
        </pc:sldMkLst>
      </pc:sldChg>
      <pc:sldChg chg="del">
        <pc:chgData name="Ben Kittelson" userId="047df48a-df3f-4d98-a810-e957fd6031d3" providerId="ADAL" clId="{7F21DFA7-1B0B-447C-8DC7-E364DCCA3ECC}" dt="2025-04-18T20:11:23.372" v="137" actId="47"/>
        <pc:sldMkLst>
          <pc:docMk/>
          <pc:sldMk cId="1001602093" sldId="275"/>
        </pc:sldMkLst>
      </pc:sldChg>
      <pc:sldChg chg="modSp">
        <pc:chgData name="Ben Kittelson" userId="047df48a-df3f-4d98-a810-e957fd6031d3" providerId="ADAL" clId="{7F21DFA7-1B0B-447C-8DC7-E364DCCA3ECC}" dt="2025-04-23T19:45:27.268" v="219"/>
        <pc:sldMkLst>
          <pc:docMk/>
          <pc:sldMk cId="1278162889" sldId="345"/>
        </pc:sldMkLst>
        <pc:spChg chg="mod">
          <ac:chgData name="Ben Kittelson" userId="047df48a-df3f-4d98-a810-e957fd6031d3" providerId="ADAL" clId="{7F21DFA7-1B0B-447C-8DC7-E364DCCA3ECC}" dt="2025-04-23T19:45:27.268" v="219"/>
          <ac:spMkLst>
            <pc:docMk/>
            <pc:sldMk cId="1278162889" sldId="345"/>
            <ac:spMk id="3" creationId="{72976117-DBB0-463F-A519-5A39663E8D96}"/>
          </ac:spMkLst>
        </pc:spChg>
        <pc:spChg chg="mod">
          <ac:chgData name="Ben Kittelson" userId="047df48a-df3f-4d98-a810-e957fd6031d3" providerId="ADAL" clId="{7F21DFA7-1B0B-447C-8DC7-E364DCCA3ECC}" dt="2025-04-23T19:45:27.268" v="219"/>
          <ac:spMkLst>
            <pc:docMk/>
            <pc:sldMk cId="1278162889" sldId="345"/>
            <ac:spMk id="4" creationId="{28009C17-7F2F-4FAE-B592-826FDF5D650F}"/>
          </ac:spMkLst>
        </pc:spChg>
        <pc:spChg chg="mod">
          <ac:chgData name="Ben Kittelson" userId="047df48a-df3f-4d98-a810-e957fd6031d3" providerId="ADAL" clId="{7F21DFA7-1B0B-447C-8DC7-E364DCCA3ECC}" dt="2025-04-23T19:45:27.268" v="219"/>
          <ac:spMkLst>
            <pc:docMk/>
            <pc:sldMk cId="1278162889" sldId="345"/>
            <ac:spMk id="5" creationId="{386BE71F-F842-4E7B-AD94-AD1329B44E6A}"/>
          </ac:spMkLst>
        </pc:spChg>
      </pc:sldChg>
      <pc:sldChg chg="del">
        <pc:chgData name="Ben Kittelson" userId="047df48a-df3f-4d98-a810-e957fd6031d3" providerId="ADAL" clId="{7F21DFA7-1B0B-447C-8DC7-E364DCCA3ECC}" dt="2025-04-18T20:09:04.480" v="61" actId="47"/>
        <pc:sldMkLst>
          <pc:docMk/>
          <pc:sldMk cId="4189261413" sldId="455"/>
        </pc:sldMkLst>
      </pc:sldChg>
      <pc:sldChg chg="del">
        <pc:chgData name="Ben Kittelson" userId="047df48a-df3f-4d98-a810-e957fd6031d3" providerId="ADAL" clId="{7F21DFA7-1B0B-447C-8DC7-E364DCCA3ECC}" dt="2025-04-18T20:08:25.176" v="32" actId="47"/>
        <pc:sldMkLst>
          <pc:docMk/>
          <pc:sldMk cId="961279916" sldId="538"/>
        </pc:sldMkLst>
      </pc:sldChg>
      <pc:sldChg chg="del">
        <pc:chgData name="Ben Kittelson" userId="047df48a-df3f-4d98-a810-e957fd6031d3" providerId="ADAL" clId="{7F21DFA7-1B0B-447C-8DC7-E364DCCA3ECC}" dt="2025-04-18T20:09:05.131" v="62" actId="47"/>
        <pc:sldMkLst>
          <pc:docMk/>
          <pc:sldMk cId="937307321" sldId="549"/>
        </pc:sldMkLst>
      </pc:sldChg>
      <pc:sldChg chg="modSp del mod">
        <pc:chgData name="Ben Kittelson" userId="047df48a-df3f-4d98-a810-e957fd6031d3" providerId="ADAL" clId="{7F21DFA7-1B0B-447C-8DC7-E364DCCA3ECC}" dt="2025-04-23T19:47:48.006" v="255" actId="47"/>
        <pc:sldMkLst>
          <pc:docMk/>
          <pc:sldMk cId="3530594139" sldId="772"/>
        </pc:sldMkLst>
      </pc:sldChg>
      <pc:sldChg chg="modSp del">
        <pc:chgData name="Ben Kittelson" userId="047df48a-df3f-4d98-a810-e957fd6031d3" providerId="ADAL" clId="{7F21DFA7-1B0B-447C-8DC7-E364DCCA3ECC}" dt="2025-04-23T21:08:39.391" v="1045" actId="47"/>
        <pc:sldMkLst>
          <pc:docMk/>
          <pc:sldMk cId="4273363492" sldId="997"/>
        </pc:sldMkLst>
      </pc:sldChg>
      <pc:sldChg chg="add del">
        <pc:chgData name="Ben Kittelson" userId="047df48a-df3f-4d98-a810-e957fd6031d3" providerId="ADAL" clId="{7F21DFA7-1B0B-447C-8DC7-E364DCCA3ECC}" dt="2025-04-18T20:13:25.570" v="180" actId="47"/>
        <pc:sldMkLst>
          <pc:docMk/>
          <pc:sldMk cId="1249553091" sldId="1030"/>
        </pc:sldMkLst>
      </pc:sldChg>
      <pc:sldChg chg="add del">
        <pc:chgData name="Ben Kittelson" userId="047df48a-df3f-4d98-a810-e957fd6031d3" providerId="ADAL" clId="{7F21DFA7-1B0B-447C-8DC7-E364DCCA3ECC}" dt="2025-04-18T20:13:25.570" v="180" actId="47"/>
        <pc:sldMkLst>
          <pc:docMk/>
          <pc:sldMk cId="2879015554" sldId="1031"/>
        </pc:sldMkLst>
      </pc:sldChg>
      <pc:sldChg chg="addSp delSp modSp mod modClrScheme chgLayout">
        <pc:chgData name="Ben Kittelson" userId="047df48a-df3f-4d98-a810-e957fd6031d3" providerId="ADAL" clId="{7F21DFA7-1B0B-447C-8DC7-E364DCCA3ECC}" dt="2025-04-23T20:57:36.944" v="932" actId="113"/>
        <pc:sldMkLst>
          <pc:docMk/>
          <pc:sldMk cId="4225801041" sldId="1043"/>
        </pc:sldMkLst>
      </pc:sldChg>
      <pc:sldChg chg="add del">
        <pc:chgData name="Ben Kittelson" userId="047df48a-df3f-4d98-a810-e957fd6031d3" providerId="ADAL" clId="{7F21DFA7-1B0B-447C-8DC7-E364DCCA3ECC}" dt="2025-04-18T20:13:25.570" v="180" actId="47"/>
        <pc:sldMkLst>
          <pc:docMk/>
          <pc:sldMk cId="3593000831" sldId="1055"/>
        </pc:sldMkLst>
      </pc:sldChg>
      <pc:sldChg chg="add del">
        <pc:chgData name="Ben Kittelson" userId="047df48a-df3f-4d98-a810-e957fd6031d3" providerId="ADAL" clId="{7F21DFA7-1B0B-447C-8DC7-E364DCCA3ECC}" dt="2025-04-18T20:13:25.570" v="180" actId="47"/>
        <pc:sldMkLst>
          <pc:docMk/>
          <pc:sldMk cId="3709541117" sldId="1058"/>
        </pc:sldMkLst>
      </pc:sldChg>
      <pc:sldChg chg="del">
        <pc:chgData name="Ben Kittelson" userId="047df48a-df3f-4d98-a810-e957fd6031d3" providerId="ADAL" clId="{7F21DFA7-1B0B-447C-8DC7-E364DCCA3ECC}" dt="2025-04-18T20:11:23.372" v="137" actId="47"/>
        <pc:sldMkLst>
          <pc:docMk/>
          <pc:sldMk cId="2959223754" sldId="1073"/>
        </pc:sldMkLst>
      </pc:sldChg>
      <pc:sldChg chg="add del">
        <pc:chgData name="Ben Kittelson" userId="047df48a-df3f-4d98-a810-e957fd6031d3" providerId="ADAL" clId="{7F21DFA7-1B0B-447C-8DC7-E364DCCA3ECC}" dt="2025-04-18T20:13:25.570" v="180" actId="47"/>
        <pc:sldMkLst>
          <pc:docMk/>
          <pc:sldMk cId="2691955775" sldId="1075"/>
        </pc:sldMkLst>
      </pc:sldChg>
      <pc:sldChg chg="del">
        <pc:chgData name="Ben Kittelson" userId="047df48a-df3f-4d98-a810-e957fd6031d3" providerId="ADAL" clId="{7F21DFA7-1B0B-447C-8DC7-E364DCCA3ECC}" dt="2025-04-18T20:14:18.537" v="202" actId="47"/>
        <pc:sldMkLst>
          <pc:docMk/>
          <pc:sldMk cId="2971112320" sldId="1077"/>
        </pc:sldMkLst>
      </pc:sldChg>
      <pc:sldChg chg="add del">
        <pc:chgData name="Ben Kittelson" userId="047df48a-df3f-4d98-a810-e957fd6031d3" providerId="ADAL" clId="{7F21DFA7-1B0B-447C-8DC7-E364DCCA3ECC}" dt="2025-04-18T20:13:26.053" v="181" actId="47"/>
        <pc:sldMkLst>
          <pc:docMk/>
          <pc:sldMk cId="83901762" sldId="1079"/>
        </pc:sldMkLst>
      </pc:sldChg>
      <pc:sldChg chg="add del">
        <pc:chgData name="Ben Kittelson" userId="047df48a-df3f-4d98-a810-e957fd6031d3" providerId="ADAL" clId="{7F21DFA7-1B0B-447C-8DC7-E364DCCA3ECC}" dt="2025-04-18T20:13:26.053" v="181" actId="47"/>
        <pc:sldMkLst>
          <pc:docMk/>
          <pc:sldMk cId="3944207114" sldId="1080"/>
        </pc:sldMkLst>
      </pc:sldChg>
      <pc:sldChg chg="delSp modSp mod modClrScheme chgLayout">
        <pc:chgData name="Ben Kittelson" userId="047df48a-df3f-4d98-a810-e957fd6031d3" providerId="ADAL" clId="{7F21DFA7-1B0B-447C-8DC7-E364DCCA3ECC}" dt="2025-04-23T21:03:45.550" v="989" actId="368"/>
        <pc:sldMkLst>
          <pc:docMk/>
          <pc:sldMk cId="2429231209" sldId="1081"/>
        </pc:sldMkLst>
        <pc:spChg chg="mod ord">
          <ac:chgData name="Ben Kittelson" userId="047df48a-df3f-4d98-a810-e957fd6031d3" providerId="ADAL" clId="{7F21DFA7-1B0B-447C-8DC7-E364DCCA3ECC}" dt="2025-04-23T21:03:45.550" v="989" actId="368"/>
          <ac:spMkLst>
            <pc:docMk/>
            <pc:sldMk cId="2429231209" sldId="1081"/>
            <ac:spMk id="2" creationId="{2B59FC52-4444-43A1-8BDF-904770DAD355}"/>
          </ac:spMkLst>
        </pc:spChg>
        <pc:spChg chg="mod ord">
          <ac:chgData name="Ben Kittelson" userId="047df48a-df3f-4d98-a810-e957fd6031d3" providerId="ADAL" clId="{7F21DFA7-1B0B-447C-8DC7-E364DCCA3ECC}" dt="2025-04-23T21:03:42.316" v="988" actId="700"/>
          <ac:spMkLst>
            <pc:docMk/>
            <pc:sldMk cId="2429231209" sldId="1081"/>
            <ac:spMk id="3" creationId="{7B731831-4B9E-4DCD-9FA4-99F177CAA40F}"/>
          </ac:spMkLst>
        </pc:spChg>
        <pc:spChg chg="mod ord">
          <ac:chgData name="Ben Kittelson" userId="047df48a-df3f-4d98-a810-e957fd6031d3" providerId="ADAL" clId="{7F21DFA7-1B0B-447C-8DC7-E364DCCA3ECC}" dt="2025-04-23T21:03:42.316" v="988" actId="700"/>
          <ac:spMkLst>
            <pc:docMk/>
            <pc:sldMk cId="2429231209" sldId="1081"/>
            <ac:spMk id="10" creationId="{CEE14F89-ED3F-4F67-98F7-8ED45AE2EAAB}"/>
          </ac:spMkLst>
        </pc:spChg>
        <pc:spChg chg="mod ord">
          <ac:chgData name="Ben Kittelson" userId="047df48a-df3f-4d98-a810-e957fd6031d3" providerId="ADAL" clId="{7F21DFA7-1B0B-447C-8DC7-E364DCCA3ECC}" dt="2025-04-23T21:03:42.316" v="988" actId="700"/>
          <ac:spMkLst>
            <pc:docMk/>
            <pc:sldMk cId="2429231209" sldId="1081"/>
            <ac:spMk id="15" creationId="{6069F45A-D873-4B73-B307-0E70BD132F9B}"/>
          </ac:spMkLst>
        </pc:spChg>
      </pc:sldChg>
      <pc:sldChg chg="add del">
        <pc:chgData name="Ben Kittelson" userId="047df48a-df3f-4d98-a810-e957fd6031d3" providerId="ADAL" clId="{7F21DFA7-1B0B-447C-8DC7-E364DCCA3ECC}" dt="2025-04-18T20:13:36.453" v="196" actId="47"/>
        <pc:sldMkLst>
          <pc:docMk/>
          <pc:sldMk cId="1559851431" sldId="1083"/>
        </pc:sldMkLst>
      </pc:sldChg>
      <pc:sldChg chg="add del">
        <pc:chgData name="Ben Kittelson" userId="047df48a-df3f-4d98-a810-e957fd6031d3" providerId="ADAL" clId="{7F21DFA7-1B0B-447C-8DC7-E364DCCA3ECC}" dt="2025-04-18T20:13:25.570" v="180" actId="47"/>
        <pc:sldMkLst>
          <pc:docMk/>
          <pc:sldMk cId="4186499782" sldId="1091"/>
        </pc:sldMkLst>
      </pc:sldChg>
      <pc:sldChg chg="add del">
        <pc:chgData name="Ben Kittelson" userId="047df48a-df3f-4d98-a810-e957fd6031d3" providerId="ADAL" clId="{7F21DFA7-1B0B-447C-8DC7-E364DCCA3ECC}" dt="2025-04-18T20:13:26.053" v="181" actId="47"/>
        <pc:sldMkLst>
          <pc:docMk/>
          <pc:sldMk cId="2849434120" sldId="1092"/>
        </pc:sldMkLst>
      </pc:sldChg>
      <pc:sldChg chg="add del">
        <pc:chgData name="Ben Kittelson" userId="047df48a-df3f-4d98-a810-e957fd6031d3" providerId="ADAL" clId="{7F21DFA7-1B0B-447C-8DC7-E364DCCA3ECC}" dt="2025-04-18T20:13:26.053" v="181" actId="47"/>
        <pc:sldMkLst>
          <pc:docMk/>
          <pc:sldMk cId="1693737174" sldId="1093"/>
        </pc:sldMkLst>
      </pc:sldChg>
      <pc:sldChg chg="del">
        <pc:chgData name="Ben Kittelson" userId="047df48a-df3f-4d98-a810-e957fd6031d3" providerId="ADAL" clId="{7F21DFA7-1B0B-447C-8DC7-E364DCCA3ECC}" dt="2025-04-18T20:13:50.297" v="200" actId="47"/>
        <pc:sldMkLst>
          <pc:docMk/>
          <pc:sldMk cId="2139514387" sldId="1095"/>
        </pc:sldMkLst>
      </pc:sldChg>
      <pc:sldChg chg="add del">
        <pc:chgData name="Ben Kittelson" userId="047df48a-df3f-4d98-a810-e957fd6031d3" providerId="ADAL" clId="{7F21DFA7-1B0B-447C-8DC7-E364DCCA3ECC}" dt="2025-04-18T20:13:26.683" v="182" actId="47"/>
        <pc:sldMkLst>
          <pc:docMk/>
          <pc:sldMk cId="1175177751" sldId="1096"/>
        </pc:sldMkLst>
      </pc:sldChg>
      <pc:sldChg chg="add del">
        <pc:chgData name="Ben Kittelson" userId="047df48a-df3f-4d98-a810-e957fd6031d3" providerId="ADAL" clId="{7F21DFA7-1B0B-447C-8DC7-E364DCCA3ECC}" dt="2025-04-18T20:13:40.966" v="199" actId="47"/>
        <pc:sldMkLst>
          <pc:docMk/>
          <pc:sldMk cId="2289461418" sldId="1097"/>
        </pc:sldMkLst>
      </pc:sldChg>
      <pc:sldChg chg="add del">
        <pc:chgData name="Ben Kittelson" userId="047df48a-df3f-4d98-a810-e957fd6031d3" providerId="ADAL" clId="{7F21DFA7-1B0B-447C-8DC7-E364DCCA3ECC}" dt="2025-04-18T20:13:26.683" v="182" actId="47"/>
        <pc:sldMkLst>
          <pc:docMk/>
          <pc:sldMk cId="112897584" sldId="1098"/>
        </pc:sldMkLst>
      </pc:sldChg>
      <pc:sldChg chg="add del">
        <pc:chgData name="Ben Kittelson" userId="047df48a-df3f-4d98-a810-e957fd6031d3" providerId="ADAL" clId="{7F21DFA7-1B0B-447C-8DC7-E364DCCA3ECC}" dt="2025-04-18T20:13:40.456" v="198" actId="47"/>
        <pc:sldMkLst>
          <pc:docMk/>
          <pc:sldMk cId="851408051" sldId="1099"/>
        </pc:sldMkLst>
      </pc:sldChg>
      <pc:sldChg chg="add del">
        <pc:chgData name="Ben Kittelson" userId="047df48a-df3f-4d98-a810-e957fd6031d3" providerId="ADAL" clId="{7F21DFA7-1B0B-447C-8DC7-E364DCCA3ECC}" dt="2025-04-18T20:13:26.683" v="182" actId="47"/>
        <pc:sldMkLst>
          <pc:docMk/>
          <pc:sldMk cId="1136572875" sldId="1100"/>
        </pc:sldMkLst>
      </pc:sldChg>
      <pc:sldChg chg="modSp mod modClrScheme chgLayout">
        <pc:chgData name="Ben Kittelson" userId="047df48a-df3f-4d98-a810-e957fd6031d3" providerId="ADAL" clId="{7F21DFA7-1B0B-447C-8DC7-E364DCCA3ECC}" dt="2025-04-23T21:12:01.266" v="1098" actId="1076"/>
        <pc:sldMkLst>
          <pc:docMk/>
          <pc:sldMk cId="1803267695" sldId="1101"/>
        </pc:sldMkLst>
        <pc:spChg chg="mod ord">
          <ac:chgData name="Ben Kittelson" userId="047df48a-df3f-4d98-a810-e957fd6031d3" providerId="ADAL" clId="{7F21DFA7-1B0B-447C-8DC7-E364DCCA3ECC}" dt="2025-04-23T21:11:45.698" v="1094" actId="700"/>
          <ac:spMkLst>
            <pc:docMk/>
            <pc:sldMk cId="1803267695" sldId="1101"/>
            <ac:spMk id="4" creationId="{0030DED8-E57D-4B0F-AE0A-33409340D0F0}"/>
          </ac:spMkLst>
        </pc:spChg>
        <pc:spChg chg="mod ord">
          <ac:chgData name="Ben Kittelson" userId="047df48a-df3f-4d98-a810-e957fd6031d3" providerId="ADAL" clId="{7F21DFA7-1B0B-447C-8DC7-E364DCCA3ECC}" dt="2025-04-23T21:11:48.389" v="1095" actId="368"/>
          <ac:spMkLst>
            <pc:docMk/>
            <pc:sldMk cId="1803267695" sldId="1101"/>
            <ac:spMk id="5" creationId="{4DAF16E5-53D6-4B35-A725-7D8ECB48C327}"/>
          </ac:spMkLst>
        </pc:spChg>
        <pc:spChg chg="mod ord">
          <ac:chgData name="Ben Kittelson" userId="047df48a-df3f-4d98-a810-e957fd6031d3" providerId="ADAL" clId="{7F21DFA7-1B0B-447C-8DC7-E364DCCA3ECC}" dt="2025-04-23T21:11:53.884" v="1097" actId="207"/>
          <ac:spMkLst>
            <pc:docMk/>
            <pc:sldMk cId="1803267695" sldId="1101"/>
            <ac:spMk id="7" creationId="{F890078E-18F0-4DCF-A9BA-7314947AB57D}"/>
          </ac:spMkLst>
        </pc:spChg>
        <pc:spChg chg="mod ord">
          <ac:chgData name="Ben Kittelson" userId="047df48a-df3f-4d98-a810-e957fd6031d3" providerId="ADAL" clId="{7F21DFA7-1B0B-447C-8DC7-E364DCCA3ECC}" dt="2025-04-23T21:12:01.266" v="1098" actId="1076"/>
          <ac:spMkLst>
            <pc:docMk/>
            <pc:sldMk cId="1803267695" sldId="1101"/>
            <ac:spMk id="8" creationId="{EEA41411-9436-4FCD-B255-A5EFAC5079A2}"/>
          </ac:spMkLst>
        </pc:spChg>
      </pc:sldChg>
      <pc:sldChg chg="add del">
        <pc:chgData name="Ben Kittelson" userId="047df48a-df3f-4d98-a810-e957fd6031d3" providerId="ADAL" clId="{7F21DFA7-1B0B-447C-8DC7-E364DCCA3ECC}" dt="2025-04-18T20:13:27.346" v="183" actId="47"/>
        <pc:sldMkLst>
          <pc:docMk/>
          <pc:sldMk cId="1968916776" sldId="1102"/>
        </pc:sldMkLst>
      </pc:sldChg>
      <pc:sldChg chg="add del">
        <pc:chgData name="Ben Kittelson" userId="047df48a-df3f-4d98-a810-e957fd6031d3" providerId="ADAL" clId="{7F21DFA7-1B0B-447C-8DC7-E364DCCA3ECC}" dt="2025-04-18T20:13:27.346" v="183" actId="47"/>
        <pc:sldMkLst>
          <pc:docMk/>
          <pc:sldMk cId="4179337356" sldId="1103"/>
        </pc:sldMkLst>
      </pc:sldChg>
      <pc:sldChg chg="addSp delSp modSp mod modClrScheme chgLayout">
        <pc:chgData name="Ben Kittelson" userId="047df48a-df3f-4d98-a810-e957fd6031d3" providerId="ADAL" clId="{7F21DFA7-1B0B-447C-8DC7-E364DCCA3ECC}" dt="2025-04-23T21:09:55.926" v="1063" actId="207"/>
        <pc:sldMkLst>
          <pc:docMk/>
          <pc:sldMk cId="4044296280" sldId="1104"/>
        </pc:sldMkLst>
        <pc:spChg chg="add mod ord">
          <ac:chgData name="Ben Kittelson" userId="047df48a-df3f-4d98-a810-e957fd6031d3" providerId="ADAL" clId="{7F21DFA7-1B0B-447C-8DC7-E364DCCA3ECC}" dt="2025-04-23T21:09:47.918" v="1061" actId="167"/>
          <ac:spMkLst>
            <pc:docMk/>
            <pc:sldMk cId="4044296280" sldId="1104"/>
            <ac:spMk id="3" creationId="{AEA44329-EA5C-81EE-8926-80B81C75EDBD}"/>
          </ac:spMkLst>
        </pc:spChg>
        <pc:spChg chg="mod ord">
          <ac:chgData name="Ben Kittelson" userId="047df48a-df3f-4d98-a810-e957fd6031d3" providerId="ADAL" clId="{7F21DFA7-1B0B-447C-8DC7-E364DCCA3ECC}" dt="2025-04-23T21:09:35.149" v="1055" actId="700"/>
          <ac:spMkLst>
            <pc:docMk/>
            <pc:sldMk cId="4044296280" sldId="1104"/>
            <ac:spMk id="4" creationId="{CA49BB7F-4943-4D20-9A62-448344916851}"/>
          </ac:spMkLst>
        </pc:spChg>
        <pc:spChg chg="mod ord">
          <ac:chgData name="Ben Kittelson" userId="047df48a-df3f-4d98-a810-e957fd6031d3" providerId="ADAL" clId="{7F21DFA7-1B0B-447C-8DC7-E364DCCA3ECC}" dt="2025-04-23T21:09:53.309" v="1062" actId="207"/>
          <ac:spMkLst>
            <pc:docMk/>
            <pc:sldMk cId="4044296280" sldId="1104"/>
            <ac:spMk id="6" creationId="{8939F517-B240-4953-B94E-7DA34C5254A5}"/>
          </ac:spMkLst>
        </pc:spChg>
        <pc:spChg chg="mod ord">
          <ac:chgData name="Ben Kittelson" userId="047df48a-df3f-4d98-a810-e957fd6031d3" providerId="ADAL" clId="{7F21DFA7-1B0B-447C-8DC7-E364DCCA3ECC}" dt="2025-04-23T21:09:55.926" v="1063" actId="207"/>
          <ac:spMkLst>
            <pc:docMk/>
            <pc:sldMk cId="4044296280" sldId="1104"/>
            <ac:spMk id="7" creationId="{6A726983-013B-4BC6-ADD4-18A10C93D9A2}"/>
          </ac:spMkLst>
        </pc:spChg>
      </pc:sldChg>
      <pc:sldChg chg="addSp delSp modSp mod modClrScheme chgLayout">
        <pc:chgData name="Ben Kittelson" userId="047df48a-df3f-4d98-a810-e957fd6031d3" providerId="ADAL" clId="{7F21DFA7-1B0B-447C-8DC7-E364DCCA3ECC}" dt="2025-04-23T21:10:23.559" v="1074" actId="368"/>
        <pc:sldMkLst>
          <pc:docMk/>
          <pc:sldMk cId="868694107" sldId="1105"/>
        </pc:sldMkLst>
        <pc:spChg chg="add mod ord">
          <ac:chgData name="Ben Kittelson" userId="047df48a-df3f-4d98-a810-e957fd6031d3" providerId="ADAL" clId="{7F21DFA7-1B0B-447C-8DC7-E364DCCA3ECC}" dt="2025-04-23T21:10:10.075" v="1068" actId="167"/>
          <ac:spMkLst>
            <pc:docMk/>
            <pc:sldMk cId="868694107" sldId="1105"/>
            <ac:spMk id="3" creationId="{0E2AB1C5-1AF7-83BA-A96B-466DC41CC1E9}"/>
          </ac:spMkLst>
        </pc:spChg>
        <pc:spChg chg="mod ord">
          <ac:chgData name="Ben Kittelson" userId="047df48a-df3f-4d98-a810-e957fd6031d3" providerId="ADAL" clId="{7F21DFA7-1B0B-447C-8DC7-E364DCCA3ECC}" dt="2025-04-23T21:10:19.896" v="1071" actId="700"/>
          <ac:spMkLst>
            <pc:docMk/>
            <pc:sldMk cId="868694107" sldId="1105"/>
            <ac:spMk id="4" creationId="{CA49BB7F-4943-4D20-9A62-448344916851}"/>
          </ac:spMkLst>
        </pc:spChg>
        <pc:spChg chg="mod ord">
          <ac:chgData name="Ben Kittelson" userId="047df48a-df3f-4d98-a810-e957fd6031d3" providerId="ADAL" clId="{7F21DFA7-1B0B-447C-8DC7-E364DCCA3ECC}" dt="2025-04-23T21:10:19.923" v="1072" actId="27636"/>
          <ac:spMkLst>
            <pc:docMk/>
            <pc:sldMk cId="868694107" sldId="1105"/>
            <ac:spMk id="6" creationId="{8939F517-B240-4953-B94E-7DA34C5254A5}"/>
          </ac:spMkLst>
        </pc:spChg>
        <pc:spChg chg="mod ord">
          <ac:chgData name="Ben Kittelson" userId="047df48a-df3f-4d98-a810-e957fd6031d3" providerId="ADAL" clId="{7F21DFA7-1B0B-447C-8DC7-E364DCCA3ECC}" dt="2025-04-23T21:10:19.923" v="1073" actId="27636"/>
          <ac:spMkLst>
            <pc:docMk/>
            <pc:sldMk cId="868694107" sldId="1105"/>
            <ac:spMk id="7" creationId="{6A726983-013B-4BC6-ADD4-18A10C93D9A2}"/>
          </ac:spMkLst>
        </pc:spChg>
      </pc:sldChg>
      <pc:sldChg chg="addSp delSp modSp mod modClrScheme chgLayout">
        <pc:chgData name="Ben Kittelson" userId="047df48a-df3f-4d98-a810-e957fd6031d3" providerId="ADAL" clId="{7F21DFA7-1B0B-447C-8DC7-E364DCCA3ECC}" dt="2025-04-23T21:10:43.403" v="1083" actId="368"/>
        <pc:sldMkLst>
          <pc:docMk/>
          <pc:sldMk cId="3174566814" sldId="1106"/>
        </pc:sldMkLst>
        <pc:spChg chg="mod ord">
          <ac:chgData name="Ben Kittelson" userId="047df48a-df3f-4d98-a810-e957fd6031d3" providerId="ADAL" clId="{7F21DFA7-1B0B-447C-8DC7-E364DCCA3ECC}" dt="2025-04-23T21:10:41.263" v="1080" actId="700"/>
          <ac:spMkLst>
            <pc:docMk/>
            <pc:sldMk cId="3174566814" sldId="1106"/>
            <ac:spMk id="4" creationId="{CA49BB7F-4943-4D20-9A62-448344916851}"/>
          </ac:spMkLst>
        </pc:spChg>
        <pc:spChg chg="mod ord">
          <ac:chgData name="Ben Kittelson" userId="047df48a-df3f-4d98-a810-e957fd6031d3" providerId="ADAL" clId="{7F21DFA7-1B0B-447C-8DC7-E364DCCA3ECC}" dt="2025-04-23T21:10:41.296" v="1082" actId="27636"/>
          <ac:spMkLst>
            <pc:docMk/>
            <pc:sldMk cId="3174566814" sldId="1106"/>
            <ac:spMk id="6" creationId="{8939F517-B240-4953-B94E-7DA34C5254A5}"/>
          </ac:spMkLst>
        </pc:spChg>
        <pc:spChg chg="mod ord">
          <ac:chgData name="Ben Kittelson" userId="047df48a-df3f-4d98-a810-e957fd6031d3" providerId="ADAL" clId="{7F21DFA7-1B0B-447C-8DC7-E364DCCA3ECC}" dt="2025-04-23T21:10:41.296" v="1081" actId="27636"/>
          <ac:spMkLst>
            <pc:docMk/>
            <pc:sldMk cId="3174566814" sldId="1106"/>
            <ac:spMk id="7" creationId="{6A726983-013B-4BC6-ADD4-18A10C93D9A2}"/>
          </ac:spMkLst>
        </pc:spChg>
        <pc:spChg chg="add mod ord">
          <ac:chgData name="Ben Kittelson" userId="047df48a-df3f-4d98-a810-e957fd6031d3" providerId="ADAL" clId="{7F21DFA7-1B0B-447C-8DC7-E364DCCA3ECC}" dt="2025-04-23T21:10:35.800" v="1078" actId="167"/>
          <ac:spMkLst>
            <pc:docMk/>
            <pc:sldMk cId="3174566814" sldId="1106"/>
            <ac:spMk id="8" creationId="{DA253703-F701-3728-D606-6A7BAA1C91E1}"/>
          </ac:spMkLst>
        </pc:spChg>
      </pc:sldChg>
      <pc:sldChg chg="del">
        <pc:chgData name="Ben Kittelson" userId="047df48a-df3f-4d98-a810-e957fd6031d3" providerId="ADAL" clId="{7F21DFA7-1B0B-447C-8DC7-E364DCCA3ECC}" dt="2025-04-18T20:14:18.537" v="202" actId="47"/>
        <pc:sldMkLst>
          <pc:docMk/>
          <pc:sldMk cId="2410021795" sldId="1107"/>
        </pc:sldMkLst>
      </pc:sldChg>
      <pc:sldChg chg="add del">
        <pc:chgData name="Ben Kittelson" userId="047df48a-df3f-4d98-a810-e957fd6031d3" providerId="ADAL" clId="{7F21DFA7-1B0B-447C-8DC7-E364DCCA3ECC}" dt="2025-04-18T20:13:27.346" v="183" actId="47"/>
        <pc:sldMkLst>
          <pc:docMk/>
          <pc:sldMk cId="1534908454" sldId="1110"/>
        </pc:sldMkLst>
      </pc:sldChg>
      <pc:sldChg chg="del">
        <pc:chgData name="Ben Kittelson" userId="047df48a-df3f-4d98-a810-e957fd6031d3" providerId="ADAL" clId="{7F21DFA7-1B0B-447C-8DC7-E364DCCA3ECC}" dt="2025-04-18T20:14:18.537" v="202" actId="47"/>
        <pc:sldMkLst>
          <pc:docMk/>
          <pc:sldMk cId="4204700326" sldId="1111"/>
        </pc:sldMkLst>
      </pc:sldChg>
      <pc:sldChg chg="del">
        <pc:chgData name="Ben Kittelson" userId="047df48a-df3f-4d98-a810-e957fd6031d3" providerId="ADAL" clId="{7F21DFA7-1B0B-447C-8DC7-E364DCCA3ECC}" dt="2025-04-18T20:14:18.537" v="202" actId="47"/>
        <pc:sldMkLst>
          <pc:docMk/>
          <pc:sldMk cId="2813723376" sldId="1112"/>
        </pc:sldMkLst>
      </pc:sldChg>
      <pc:sldChg chg="add del">
        <pc:chgData name="Ben Kittelson" userId="047df48a-df3f-4d98-a810-e957fd6031d3" providerId="ADAL" clId="{7F21DFA7-1B0B-447C-8DC7-E364DCCA3ECC}" dt="2025-04-18T20:13:27.346" v="183" actId="47"/>
        <pc:sldMkLst>
          <pc:docMk/>
          <pc:sldMk cId="1336397470" sldId="1113"/>
        </pc:sldMkLst>
      </pc:sldChg>
      <pc:sldChg chg="del">
        <pc:chgData name="Ben Kittelson" userId="047df48a-df3f-4d98-a810-e957fd6031d3" providerId="ADAL" clId="{7F21DFA7-1B0B-447C-8DC7-E364DCCA3ECC}" dt="2025-04-18T20:14:18.537" v="202" actId="47"/>
        <pc:sldMkLst>
          <pc:docMk/>
          <pc:sldMk cId="870465477" sldId="1115"/>
        </pc:sldMkLst>
      </pc:sldChg>
      <pc:sldChg chg="del">
        <pc:chgData name="Ben Kittelson" userId="047df48a-df3f-4d98-a810-e957fd6031d3" providerId="ADAL" clId="{7F21DFA7-1B0B-447C-8DC7-E364DCCA3ECC}" dt="2025-04-18T20:14:18.537" v="202" actId="47"/>
        <pc:sldMkLst>
          <pc:docMk/>
          <pc:sldMk cId="2879609112" sldId="1120"/>
        </pc:sldMkLst>
      </pc:sldChg>
      <pc:sldChg chg="add del">
        <pc:chgData name="Ben Kittelson" userId="047df48a-df3f-4d98-a810-e957fd6031d3" providerId="ADAL" clId="{7F21DFA7-1B0B-447C-8DC7-E364DCCA3ECC}" dt="2025-04-18T20:13:27.346" v="183" actId="47"/>
        <pc:sldMkLst>
          <pc:docMk/>
          <pc:sldMk cId="1135302759" sldId="1121"/>
        </pc:sldMkLst>
      </pc:sldChg>
      <pc:sldChg chg="del">
        <pc:chgData name="Ben Kittelson" userId="047df48a-df3f-4d98-a810-e957fd6031d3" providerId="ADAL" clId="{7F21DFA7-1B0B-447C-8DC7-E364DCCA3ECC}" dt="2025-04-18T20:14:18.537" v="202" actId="47"/>
        <pc:sldMkLst>
          <pc:docMk/>
          <pc:sldMk cId="2928708326" sldId="1126"/>
        </pc:sldMkLst>
      </pc:sldChg>
      <pc:sldChg chg="add del">
        <pc:chgData name="Ben Kittelson" userId="047df48a-df3f-4d98-a810-e957fd6031d3" providerId="ADAL" clId="{7F21DFA7-1B0B-447C-8DC7-E364DCCA3ECC}" dt="2025-04-18T20:13:25.570" v="180" actId="47"/>
        <pc:sldMkLst>
          <pc:docMk/>
          <pc:sldMk cId="3014172480" sldId="1128"/>
        </pc:sldMkLst>
      </pc:sldChg>
      <pc:sldChg chg="addSp delSp modSp mod ord modClrScheme chgLayout">
        <pc:chgData name="Ben Kittelson" userId="047df48a-df3f-4d98-a810-e957fd6031d3" providerId="ADAL" clId="{7F21DFA7-1B0B-447C-8DC7-E364DCCA3ECC}" dt="2025-04-23T21:02:04.211" v="981" actId="1076"/>
        <pc:sldMkLst>
          <pc:docMk/>
          <pc:sldMk cId="2858676513" sldId="1131"/>
        </pc:sldMkLst>
      </pc:sldChg>
      <pc:sldChg chg="del">
        <pc:chgData name="Ben Kittelson" userId="047df48a-df3f-4d98-a810-e957fd6031d3" providerId="ADAL" clId="{7F21DFA7-1B0B-447C-8DC7-E364DCCA3ECC}" dt="2025-04-18T20:09:07.131" v="63" actId="47"/>
        <pc:sldMkLst>
          <pc:docMk/>
          <pc:sldMk cId="767068951" sldId="1133"/>
        </pc:sldMkLst>
      </pc:sldChg>
      <pc:sldChg chg="del">
        <pc:chgData name="Ben Kittelson" userId="047df48a-df3f-4d98-a810-e957fd6031d3" providerId="ADAL" clId="{7F21DFA7-1B0B-447C-8DC7-E364DCCA3ECC}" dt="2025-04-18T20:14:18.537" v="202" actId="47"/>
        <pc:sldMkLst>
          <pc:docMk/>
          <pc:sldMk cId="272926314" sldId="1134"/>
        </pc:sldMkLst>
      </pc:sldChg>
      <pc:sldChg chg="del">
        <pc:chgData name="Ben Kittelson" userId="047df48a-df3f-4d98-a810-e957fd6031d3" providerId="ADAL" clId="{7F21DFA7-1B0B-447C-8DC7-E364DCCA3ECC}" dt="2025-04-18T20:14:18.537" v="202" actId="47"/>
        <pc:sldMkLst>
          <pc:docMk/>
          <pc:sldMk cId="690978903" sldId="1136"/>
        </pc:sldMkLst>
      </pc:sldChg>
      <pc:sldChg chg="del">
        <pc:chgData name="Ben Kittelson" userId="047df48a-df3f-4d98-a810-e957fd6031d3" providerId="ADAL" clId="{7F21DFA7-1B0B-447C-8DC7-E364DCCA3ECC}" dt="2025-04-18T20:14:18.537" v="202" actId="47"/>
        <pc:sldMkLst>
          <pc:docMk/>
          <pc:sldMk cId="2052231048" sldId="1137"/>
        </pc:sldMkLst>
      </pc:sldChg>
      <pc:sldChg chg="delSp modSp del mod ord modClrScheme chgLayout">
        <pc:chgData name="Ben Kittelson" userId="047df48a-df3f-4d98-a810-e957fd6031d3" providerId="ADAL" clId="{7F21DFA7-1B0B-447C-8DC7-E364DCCA3ECC}" dt="2025-04-23T20:54:43.689" v="910" actId="47"/>
        <pc:sldMkLst>
          <pc:docMk/>
          <pc:sldMk cId="1252287477" sldId="1138"/>
        </pc:sldMkLst>
      </pc:sldChg>
      <pc:sldChg chg="del">
        <pc:chgData name="Ben Kittelson" userId="047df48a-df3f-4d98-a810-e957fd6031d3" providerId="ADAL" clId="{7F21DFA7-1B0B-447C-8DC7-E364DCCA3ECC}" dt="2025-04-18T20:11:23.372" v="137" actId="47"/>
        <pc:sldMkLst>
          <pc:docMk/>
          <pc:sldMk cId="1290979764" sldId="1139"/>
        </pc:sldMkLst>
      </pc:sldChg>
      <pc:sldChg chg="del">
        <pc:chgData name="Ben Kittelson" userId="047df48a-df3f-4d98-a810-e957fd6031d3" providerId="ADAL" clId="{7F21DFA7-1B0B-447C-8DC7-E364DCCA3ECC}" dt="2025-04-18T20:11:23.372" v="137" actId="47"/>
        <pc:sldMkLst>
          <pc:docMk/>
          <pc:sldMk cId="3865928099" sldId="1140"/>
        </pc:sldMkLst>
      </pc:sldChg>
      <pc:sldChg chg="add del">
        <pc:chgData name="Ben Kittelson" userId="047df48a-df3f-4d98-a810-e957fd6031d3" providerId="ADAL" clId="{7F21DFA7-1B0B-447C-8DC7-E364DCCA3ECC}" dt="2025-04-18T20:13:25.570" v="180" actId="47"/>
        <pc:sldMkLst>
          <pc:docMk/>
          <pc:sldMk cId="2984570364" sldId="1145"/>
        </pc:sldMkLst>
      </pc:sldChg>
      <pc:sldChg chg="add del">
        <pc:chgData name="Ben Kittelson" userId="047df48a-df3f-4d98-a810-e957fd6031d3" providerId="ADAL" clId="{7F21DFA7-1B0B-447C-8DC7-E364DCCA3ECC}" dt="2025-04-18T20:13:25.570" v="180" actId="47"/>
        <pc:sldMkLst>
          <pc:docMk/>
          <pc:sldMk cId="1968683867" sldId="1146"/>
        </pc:sldMkLst>
      </pc:sldChg>
      <pc:sldChg chg="add del">
        <pc:chgData name="Ben Kittelson" userId="047df48a-df3f-4d98-a810-e957fd6031d3" providerId="ADAL" clId="{7F21DFA7-1B0B-447C-8DC7-E364DCCA3ECC}" dt="2025-04-18T20:13:26.683" v="182" actId="47"/>
        <pc:sldMkLst>
          <pc:docMk/>
          <pc:sldMk cId="1219745090" sldId="1148"/>
        </pc:sldMkLst>
      </pc:sldChg>
      <pc:sldChg chg="del">
        <pc:chgData name="Ben Kittelson" userId="047df48a-df3f-4d98-a810-e957fd6031d3" providerId="ADAL" clId="{7F21DFA7-1B0B-447C-8DC7-E364DCCA3ECC}" dt="2025-04-18T20:11:23.372" v="137" actId="47"/>
        <pc:sldMkLst>
          <pc:docMk/>
          <pc:sldMk cId="1313946321" sldId="1153"/>
        </pc:sldMkLst>
      </pc:sldChg>
      <pc:sldChg chg="del">
        <pc:chgData name="Ben Kittelson" userId="047df48a-df3f-4d98-a810-e957fd6031d3" providerId="ADAL" clId="{7F21DFA7-1B0B-447C-8DC7-E364DCCA3ECC}" dt="2025-04-18T20:11:34.327" v="139" actId="47"/>
        <pc:sldMkLst>
          <pc:docMk/>
          <pc:sldMk cId="4046722170" sldId="1154"/>
        </pc:sldMkLst>
      </pc:sldChg>
      <pc:sldChg chg="add del">
        <pc:chgData name="Ben Kittelson" userId="047df48a-df3f-4d98-a810-e957fd6031d3" providerId="ADAL" clId="{7F21DFA7-1B0B-447C-8DC7-E364DCCA3ECC}" dt="2025-04-18T20:13:34.290" v="193" actId="47"/>
        <pc:sldMkLst>
          <pc:docMk/>
          <pc:sldMk cId="3057540560" sldId="1161"/>
        </pc:sldMkLst>
      </pc:sldChg>
      <pc:sldChg chg="modSp mod modClrScheme chgLayout">
        <pc:chgData name="Ben Kittelson" userId="047df48a-df3f-4d98-a810-e957fd6031d3" providerId="ADAL" clId="{7F21DFA7-1B0B-447C-8DC7-E364DCCA3ECC}" dt="2025-04-23T21:05:46.673" v="1007" actId="368"/>
        <pc:sldMkLst>
          <pc:docMk/>
          <pc:sldMk cId="2791321155" sldId="1162"/>
        </pc:sldMkLst>
      </pc:sldChg>
      <pc:sldChg chg="add del">
        <pc:chgData name="Ben Kittelson" userId="047df48a-df3f-4d98-a810-e957fd6031d3" providerId="ADAL" clId="{7F21DFA7-1B0B-447C-8DC7-E364DCCA3ECC}" dt="2025-04-18T20:13:25.570" v="180" actId="47"/>
        <pc:sldMkLst>
          <pc:docMk/>
          <pc:sldMk cId="1048254609" sldId="1163"/>
        </pc:sldMkLst>
      </pc:sldChg>
      <pc:sldChg chg="add del">
        <pc:chgData name="Ben Kittelson" userId="047df48a-df3f-4d98-a810-e957fd6031d3" providerId="ADAL" clId="{7F21DFA7-1B0B-447C-8DC7-E364DCCA3ECC}" dt="2025-04-18T20:13:32.011" v="190" actId="47"/>
        <pc:sldMkLst>
          <pc:docMk/>
          <pc:sldMk cId="811809796" sldId="1164"/>
        </pc:sldMkLst>
      </pc:sldChg>
      <pc:sldChg chg="add del">
        <pc:chgData name="Ben Kittelson" userId="047df48a-df3f-4d98-a810-e957fd6031d3" providerId="ADAL" clId="{7F21DFA7-1B0B-447C-8DC7-E364DCCA3ECC}" dt="2025-04-18T20:13:32.803" v="191" actId="47"/>
        <pc:sldMkLst>
          <pc:docMk/>
          <pc:sldMk cId="2092537314" sldId="1165"/>
        </pc:sldMkLst>
      </pc:sldChg>
      <pc:sldChg chg="add del">
        <pc:chgData name="Ben Kittelson" userId="047df48a-df3f-4d98-a810-e957fd6031d3" providerId="ADAL" clId="{7F21DFA7-1B0B-447C-8DC7-E364DCCA3ECC}" dt="2025-04-18T20:13:25.570" v="180" actId="47"/>
        <pc:sldMkLst>
          <pc:docMk/>
          <pc:sldMk cId="1681753818" sldId="1166"/>
        </pc:sldMkLst>
      </pc:sldChg>
      <pc:sldChg chg="add del">
        <pc:chgData name="Ben Kittelson" userId="047df48a-df3f-4d98-a810-e957fd6031d3" providerId="ADAL" clId="{7F21DFA7-1B0B-447C-8DC7-E364DCCA3ECC}" dt="2025-04-18T20:13:28.454" v="185" actId="47"/>
        <pc:sldMkLst>
          <pc:docMk/>
          <pc:sldMk cId="1506937093" sldId="1168"/>
        </pc:sldMkLst>
      </pc:sldChg>
      <pc:sldChg chg="add del">
        <pc:chgData name="Ben Kittelson" userId="047df48a-df3f-4d98-a810-e957fd6031d3" providerId="ADAL" clId="{7F21DFA7-1B0B-447C-8DC7-E364DCCA3ECC}" dt="2025-04-18T20:13:27.346" v="183" actId="47"/>
        <pc:sldMkLst>
          <pc:docMk/>
          <pc:sldMk cId="2509667422" sldId="1171"/>
        </pc:sldMkLst>
      </pc:sldChg>
      <pc:sldChg chg="add del">
        <pc:chgData name="Ben Kittelson" userId="047df48a-df3f-4d98-a810-e957fd6031d3" providerId="ADAL" clId="{7F21DFA7-1B0B-447C-8DC7-E364DCCA3ECC}" dt="2025-04-18T20:13:27.346" v="183" actId="47"/>
        <pc:sldMkLst>
          <pc:docMk/>
          <pc:sldMk cId="3417590183" sldId="1172"/>
        </pc:sldMkLst>
      </pc:sldChg>
      <pc:sldChg chg="add del">
        <pc:chgData name="Ben Kittelson" userId="047df48a-df3f-4d98-a810-e957fd6031d3" providerId="ADAL" clId="{7F21DFA7-1B0B-447C-8DC7-E364DCCA3ECC}" dt="2025-04-18T20:13:27.346" v="183" actId="47"/>
        <pc:sldMkLst>
          <pc:docMk/>
          <pc:sldMk cId="3576584689" sldId="1173"/>
        </pc:sldMkLst>
      </pc:sldChg>
      <pc:sldChg chg="add del">
        <pc:chgData name="Ben Kittelson" userId="047df48a-df3f-4d98-a810-e957fd6031d3" providerId="ADAL" clId="{7F21DFA7-1B0B-447C-8DC7-E364DCCA3ECC}" dt="2025-04-18T20:13:27.346" v="183" actId="47"/>
        <pc:sldMkLst>
          <pc:docMk/>
          <pc:sldMk cId="3241111345" sldId="1174"/>
        </pc:sldMkLst>
      </pc:sldChg>
      <pc:sldChg chg="del">
        <pc:chgData name="Ben Kittelson" userId="047df48a-df3f-4d98-a810-e957fd6031d3" providerId="ADAL" clId="{7F21DFA7-1B0B-447C-8DC7-E364DCCA3ECC}" dt="2025-04-18T20:09:08.778" v="64" actId="47"/>
        <pc:sldMkLst>
          <pc:docMk/>
          <pc:sldMk cId="3010505220" sldId="1176"/>
        </pc:sldMkLst>
      </pc:sldChg>
      <pc:sldChg chg="add del">
        <pc:chgData name="Ben Kittelson" userId="047df48a-df3f-4d98-a810-e957fd6031d3" providerId="ADAL" clId="{7F21DFA7-1B0B-447C-8DC7-E364DCCA3ECC}" dt="2025-04-18T20:13:26.683" v="182" actId="47"/>
        <pc:sldMkLst>
          <pc:docMk/>
          <pc:sldMk cId="281053739" sldId="1177"/>
        </pc:sldMkLst>
      </pc:sldChg>
      <pc:sldChg chg="addSp delSp modSp mod modNotesTx">
        <pc:chgData name="Ben Kittelson" userId="047df48a-df3f-4d98-a810-e957fd6031d3" providerId="ADAL" clId="{7F21DFA7-1B0B-447C-8DC7-E364DCCA3ECC}" dt="2025-04-23T20:45:03.851" v="645" actId="207"/>
        <pc:sldMkLst>
          <pc:docMk/>
          <pc:sldMk cId="1953172410" sldId="1180"/>
        </pc:sldMkLst>
        <pc:spChg chg="add mod">
          <ac:chgData name="Ben Kittelson" userId="047df48a-df3f-4d98-a810-e957fd6031d3" providerId="ADAL" clId="{7F21DFA7-1B0B-447C-8DC7-E364DCCA3ECC}" dt="2025-04-23T20:44:12.267" v="639" actId="2711"/>
          <ac:spMkLst>
            <pc:docMk/>
            <pc:sldMk cId="1953172410" sldId="1180"/>
            <ac:spMk id="3" creationId="{3275DCFB-BCD6-1316-BCFD-A24B0BFC9A3A}"/>
          </ac:spMkLst>
        </pc:spChg>
        <pc:spChg chg="add mod">
          <ac:chgData name="Ben Kittelson" userId="047df48a-df3f-4d98-a810-e957fd6031d3" providerId="ADAL" clId="{7F21DFA7-1B0B-447C-8DC7-E364DCCA3ECC}" dt="2025-04-23T20:44:20.803" v="641" actId="2711"/>
          <ac:spMkLst>
            <pc:docMk/>
            <pc:sldMk cId="1953172410" sldId="1180"/>
            <ac:spMk id="5" creationId="{4456524E-2386-2552-63BC-270888045E1B}"/>
          </ac:spMkLst>
        </pc:spChg>
        <pc:spChg chg="add mod">
          <ac:chgData name="Ben Kittelson" userId="047df48a-df3f-4d98-a810-e957fd6031d3" providerId="ADAL" clId="{7F21DFA7-1B0B-447C-8DC7-E364DCCA3ECC}" dt="2025-04-23T20:44:26.316" v="642" actId="2711"/>
          <ac:spMkLst>
            <pc:docMk/>
            <pc:sldMk cId="1953172410" sldId="1180"/>
            <ac:spMk id="7" creationId="{487F401E-F6C7-2C5C-0AC7-C23CBADEA1CF}"/>
          </ac:spMkLst>
        </pc:spChg>
        <pc:spChg chg="mod">
          <ac:chgData name="Ben Kittelson" userId="047df48a-df3f-4d98-a810-e957fd6031d3" providerId="ADAL" clId="{7F21DFA7-1B0B-447C-8DC7-E364DCCA3ECC}" dt="2025-04-23T20:44:02.444" v="638" actId="2711"/>
          <ac:spMkLst>
            <pc:docMk/>
            <pc:sldMk cId="1953172410" sldId="1180"/>
            <ac:spMk id="12" creationId="{DCFF98BA-4608-4242-B64D-132C619D4DF1}"/>
          </ac:spMkLst>
        </pc:spChg>
        <pc:spChg chg="mod">
          <ac:chgData name="Ben Kittelson" userId="047df48a-df3f-4d98-a810-e957fd6031d3" providerId="ADAL" clId="{7F21DFA7-1B0B-447C-8DC7-E364DCCA3ECC}" dt="2025-04-23T20:44:16.584" v="640" actId="2711"/>
          <ac:spMkLst>
            <pc:docMk/>
            <pc:sldMk cId="1953172410" sldId="1180"/>
            <ac:spMk id="18" creationId="{A2618A04-7901-6902-EE8E-FD06F10D306E}"/>
          </ac:spMkLst>
        </pc:spChg>
        <pc:spChg chg="mod">
          <ac:chgData name="Ben Kittelson" userId="047df48a-df3f-4d98-a810-e957fd6031d3" providerId="ADAL" clId="{7F21DFA7-1B0B-447C-8DC7-E364DCCA3ECC}" dt="2025-04-23T20:45:03.851" v="645" actId="207"/>
          <ac:spMkLst>
            <pc:docMk/>
            <pc:sldMk cId="1953172410" sldId="1180"/>
            <ac:spMk id="22" creationId="{AA699FE7-C232-AA43-92ED-82E5E6F699D0}"/>
          </ac:spMkLst>
        </pc:spChg>
        <pc:picChg chg="add mod">
          <ac:chgData name="Ben Kittelson" userId="047df48a-df3f-4d98-a810-e957fd6031d3" providerId="ADAL" clId="{7F21DFA7-1B0B-447C-8DC7-E364DCCA3ECC}" dt="2025-04-23T20:33:20.186" v="583" actId="14826"/>
          <ac:picMkLst>
            <pc:docMk/>
            <pc:sldMk cId="1953172410" sldId="1180"/>
            <ac:picMk id="2" creationId="{39CCDB48-FF35-97E1-C7E9-E27EE56BB89E}"/>
          </ac:picMkLst>
        </pc:picChg>
        <pc:picChg chg="add mod">
          <ac:chgData name="Ben Kittelson" userId="047df48a-df3f-4d98-a810-e957fd6031d3" providerId="ADAL" clId="{7F21DFA7-1B0B-447C-8DC7-E364DCCA3ECC}" dt="2025-04-23T20:16:03.987" v="419" actId="408"/>
          <ac:picMkLst>
            <pc:docMk/>
            <pc:sldMk cId="1953172410" sldId="1180"/>
            <ac:picMk id="4" creationId="{16B77FA5-84FA-B827-1DEB-5134B8C7B83C}"/>
          </ac:picMkLst>
        </pc:picChg>
        <pc:picChg chg="add mod">
          <ac:chgData name="Ben Kittelson" userId="047df48a-df3f-4d98-a810-e957fd6031d3" providerId="ADAL" clId="{7F21DFA7-1B0B-447C-8DC7-E364DCCA3ECC}" dt="2025-04-23T20:33:47.972" v="585" actId="14826"/>
          <ac:picMkLst>
            <pc:docMk/>
            <pc:sldMk cId="1953172410" sldId="1180"/>
            <ac:picMk id="6" creationId="{F5567662-D369-F54C-90CB-F8373AEC5B98}"/>
          </ac:picMkLst>
        </pc:picChg>
        <pc:picChg chg="mod">
          <ac:chgData name="Ben Kittelson" userId="047df48a-df3f-4d98-a810-e957fd6031d3" providerId="ADAL" clId="{7F21DFA7-1B0B-447C-8DC7-E364DCCA3ECC}" dt="2025-04-23T20:33:28.231" v="584" actId="14826"/>
          <ac:picMkLst>
            <pc:docMk/>
            <pc:sldMk cId="1953172410" sldId="1180"/>
            <ac:picMk id="17" creationId="{7CFD512B-E8A9-0B5C-7E1C-A4951F5AD493}"/>
          </ac:picMkLst>
        </pc:picChg>
      </pc:sldChg>
      <pc:sldChg chg="del">
        <pc:chgData name="Ben Kittelson" userId="047df48a-df3f-4d98-a810-e957fd6031d3" providerId="ADAL" clId="{7F21DFA7-1B0B-447C-8DC7-E364DCCA3ECC}" dt="2025-04-18T20:09:10.481" v="65" actId="47"/>
        <pc:sldMkLst>
          <pc:docMk/>
          <pc:sldMk cId="4152320784" sldId="1181"/>
        </pc:sldMkLst>
      </pc:sldChg>
      <pc:sldChg chg="del">
        <pc:chgData name="Ben Kittelson" userId="047df48a-df3f-4d98-a810-e957fd6031d3" providerId="ADAL" clId="{7F21DFA7-1B0B-447C-8DC7-E364DCCA3ECC}" dt="2025-04-18T20:10:45.190" v="100" actId="47"/>
        <pc:sldMkLst>
          <pc:docMk/>
          <pc:sldMk cId="3453663021" sldId="1182"/>
        </pc:sldMkLst>
      </pc:sldChg>
      <pc:sldChg chg="del">
        <pc:chgData name="Ben Kittelson" userId="047df48a-df3f-4d98-a810-e957fd6031d3" providerId="ADAL" clId="{7F21DFA7-1B0B-447C-8DC7-E364DCCA3ECC}" dt="2025-04-18T20:11:23.372" v="137" actId="47"/>
        <pc:sldMkLst>
          <pc:docMk/>
          <pc:sldMk cId="3652315112" sldId="1183"/>
        </pc:sldMkLst>
      </pc:sldChg>
      <pc:sldChg chg="del">
        <pc:chgData name="Ben Kittelson" userId="047df48a-df3f-4d98-a810-e957fd6031d3" providerId="ADAL" clId="{7F21DFA7-1B0B-447C-8DC7-E364DCCA3ECC}" dt="2025-04-18T20:11:23.372" v="137" actId="47"/>
        <pc:sldMkLst>
          <pc:docMk/>
          <pc:sldMk cId="4162388376" sldId="1184"/>
        </pc:sldMkLst>
      </pc:sldChg>
      <pc:sldChg chg="del">
        <pc:chgData name="Ben Kittelson" userId="047df48a-df3f-4d98-a810-e957fd6031d3" providerId="ADAL" clId="{7F21DFA7-1B0B-447C-8DC7-E364DCCA3ECC}" dt="2025-04-18T20:14:18.537" v="202" actId="47"/>
        <pc:sldMkLst>
          <pc:docMk/>
          <pc:sldMk cId="1244127545" sldId="1185"/>
        </pc:sldMkLst>
      </pc:sldChg>
      <pc:sldChg chg="del">
        <pc:chgData name="Ben Kittelson" userId="047df48a-df3f-4d98-a810-e957fd6031d3" providerId="ADAL" clId="{7F21DFA7-1B0B-447C-8DC7-E364DCCA3ECC}" dt="2025-04-18T20:14:18.537" v="202" actId="47"/>
        <pc:sldMkLst>
          <pc:docMk/>
          <pc:sldMk cId="653999822" sldId="1186"/>
        </pc:sldMkLst>
      </pc:sldChg>
      <pc:sldChg chg="del">
        <pc:chgData name="Ben Kittelson" userId="047df48a-df3f-4d98-a810-e957fd6031d3" providerId="ADAL" clId="{7F21DFA7-1B0B-447C-8DC7-E364DCCA3ECC}" dt="2025-04-18T20:11:23.372" v="137" actId="47"/>
        <pc:sldMkLst>
          <pc:docMk/>
          <pc:sldMk cId="2946923843" sldId="1187"/>
        </pc:sldMkLst>
      </pc:sldChg>
      <pc:sldChg chg="add del">
        <pc:chgData name="Ben Kittelson" userId="047df48a-df3f-4d98-a810-e957fd6031d3" providerId="ADAL" clId="{7F21DFA7-1B0B-447C-8DC7-E364DCCA3ECC}" dt="2025-04-18T20:13:25.570" v="180" actId="47"/>
        <pc:sldMkLst>
          <pc:docMk/>
          <pc:sldMk cId="1394330596" sldId="1188"/>
        </pc:sldMkLst>
      </pc:sldChg>
      <pc:sldChg chg="add del">
        <pc:chgData name="Ben Kittelson" userId="047df48a-df3f-4d98-a810-e957fd6031d3" providerId="ADAL" clId="{7F21DFA7-1B0B-447C-8DC7-E364DCCA3ECC}" dt="2025-04-18T20:13:25.570" v="180" actId="47"/>
        <pc:sldMkLst>
          <pc:docMk/>
          <pc:sldMk cId="3281324977" sldId="1189"/>
        </pc:sldMkLst>
      </pc:sldChg>
      <pc:sldChg chg="add del">
        <pc:chgData name="Ben Kittelson" userId="047df48a-df3f-4d98-a810-e957fd6031d3" providerId="ADAL" clId="{7F21DFA7-1B0B-447C-8DC7-E364DCCA3ECC}" dt="2025-04-18T20:13:26.683" v="182" actId="47"/>
        <pc:sldMkLst>
          <pc:docMk/>
          <pc:sldMk cId="2759284088" sldId="1190"/>
        </pc:sldMkLst>
      </pc:sldChg>
      <pc:sldChg chg="add del">
        <pc:chgData name="Ben Kittelson" userId="047df48a-df3f-4d98-a810-e957fd6031d3" providerId="ADAL" clId="{7F21DFA7-1B0B-447C-8DC7-E364DCCA3ECC}" dt="2025-04-18T20:13:26.683" v="182" actId="47"/>
        <pc:sldMkLst>
          <pc:docMk/>
          <pc:sldMk cId="1250986704" sldId="1191"/>
        </pc:sldMkLst>
      </pc:sldChg>
      <pc:sldChg chg="add del">
        <pc:chgData name="Ben Kittelson" userId="047df48a-df3f-4d98-a810-e957fd6031d3" providerId="ADAL" clId="{7F21DFA7-1B0B-447C-8DC7-E364DCCA3ECC}" dt="2025-04-18T20:13:27.346" v="183" actId="47"/>
        <pc:sldMkLst>
          <pc:docMk/>
          <pc:sldMk cId="1625294272" sldId="1192"/>
        </pc:sldMkLst>
      </pc:sldChg>
      <pc:sldChg chg="add del">
        <pc:chgData name="Ben Kittelson" userId="047df48a-df3f-4d98-a810-e957fd6031d3" providerId="ADAL" clId="{7F21DFA7-1B0B-447C-8DC7-E364DCCA3ECC}" dt="2025-04-18T20:13:27.889" v="184" actId="47"/>
        <pc:sldMkLst>
          <pc:docMk/>
          <pc:sldMk cId="505562061" sldId="1194"/>
        </pc:sldMkLst>
      </pc:sldChg>
      <pc:sldChg chg="del">
        <pc:chgData name="Ben Kittelson" userId="047df48a-df3f-4d98-a810-e957fd6031d3" providerId="ADAL" clId="{7F21DFA7-1B0B-447C-8DC7-E364DCCA3ECC}" dt="2025-04-18T20:11:33.356" v="138" actId="47"/>
        <pc:sldMkLst>
          <pc:docMk/>
          <pc:sldMk cId="3150800732" sldId="1195"/>
        </pc:sldMkLst>
      </pc:sldChg>
      <pc:sldChg chg="del">
        <pc:chgData name="Ben Kittelson" userId="047df48a-df3f-4d98-a810-e957fd6031d3" providerId="ADAL" clId="{7F21DFA7-1B0B-447C-8DC7-E364DCCA3ECC}" dt="2025-04-18T20:11:23.372" v="137" actId="47"/>
        <pc:sldMkLst>
          <pc:docMk/>
          <pc:sldMk cId="1149115033" sldId="1196"/>
        </pc:sldMkLst>
      </pc:sldChg>
      <pc:sldChg chg="del">
        <pc:chgData name="Ben Kittelson" userId="047df48a-df3f-4d98-a810-e957fd6031d3" providerId="ADAL" clId="{7F21DFA7-1B0B-447C-8DC7-E364DCCA3ECC}" dt="2025-04-18T20:11:23.372" v="137" actId="47"/>
        <pc:sldMkLst>
          <pc:docMk/>
          <pc:sldMk cId="4180764380" sldId="1197"/>
        </pc:sldMkLst>
      </pc:sldChg>
      <pc:sldChg chg="del">
        <pc:chgData name="Ben Kittelson" userId="047df48a-df3f-4d98-a810-e957fd6031d3" providerId="ADAL" clId="{7F21DFA7-1B0B-447C-8DC7-E364DCCA3ECC}" dt="2025-04-18T20:11:23.372" v="137" actId="47"/>
        <pc:sldMkLst>
          <pc:docMk/>
          <pc:sldMk cId="1740427466" sldId="1198"/>
        </pc:sldMkLst>
      </pc:sldChg>
      <pc:sldChg chg="add del">
        <pc:chgData name="Ben Kittelson" userId="047df48a-df3f-4d98-a810-e957fd6031d3" providerId="ADAL" clId="{7F21DFA7-1B0B-447C-8DC7-E364DCCA3ECC}" dt="2025-04-18T20:13:25.570" v="180" actId="47"/>
        <pc:sldMkLst>
          <pc:docMk/>
          <pc:sldMk cId="1060015269" sldId="1199"/>
        </pc:sldMkLst>
      </pc:sldChg>
      <pc:sldChg chg="modSp">
        <pc:chgData name="Ben Kittelson" userId="047df48a-df3f-4d98-a810-e957fd6031d3" providerId="ADAL" clId="{7F21DFA7-1B0B-447C-8DC7-E364DCCA3ECC}" dt="2025-04-23T19:45:27.268" v="219"/>
        <pc:sldMkLst>
          <pc:docMk/>
          <pc:sldMk cId="779927017" sldId="1200"/>
        </pc:sldMkLst>
      </pc:sldChg>
      <pc:sldChg chg="del">
        <pc:chgData name="Ben Kittelson" userId="047df48a-df3f-4d98-a810-e957fd6031d3" providerId="ADAL" clId="{7F21DFA7-1B0B-447C-8DC7-E364DCCA3ECC}" dt="2025-04-18T20:09:23.998" v="66" actId="47"/>
        <pc:sldMkLst>
          <pc:docMk/>
          <pc:sldMk cId="3784791027" sldId="1201"/>
        </pc:sldMkLst>
      </pc:sldChg>
      <pc:sldChg chg="del">
        <pc:chgData name="Ben Kittelson" userId="047df48a-df3f-4d98-a810-e957fd6031d3" providerId="ADAL" clId="{7F21DFA7-1B0B-447C-8DC7-E364DCCA3ECC}" dt="2025-04-18T20:11:23.372" v="137" actId="47"/>
        <pc:sldMkLst>
          <pc:docMk/>
          <pc:sldMk cId="2901685110" sldId="1202"/>
        </pc:sldMkLst>
      </pc:sldChg>
      <pc:sldChg chg="add del">
        <pc:chgData name="Ben Kittelson" userId="047df48a-df3f-4d98-a810-e957fd6031d3" providerId="ADAL" clId="{7F21DFA7-1B0B-447C-8DC7-E364DCCA3ECC}" dt="2025-04-18T20:13:25.570" v="180" actId="47"/>
        <pc:sldMkLst>
          <pc:docMk/>
          <pc:sldMk cId="752974386" sldId="1203"/>
        </pc:sldMkLst>
      </pc:sldChg>
      <pc:sldChg chg="add del">
        <pc:chgData name="Ben Kittelson" userId="047df48a-df3f-4d98-a810-e957fd6031d3" providerId="ADAL" clId="{7F21DFA7-1B0B-447C-8DC7-E364DCCA3ECC}" dt="2025-04-18T20:13:26.053" v="181" actId="47"/>
        <pc:sldMkLst>
          <pc:docMk/>
          <pc:sldMk cId="2670603620" sldId="1204"/>
        </pc:sldMkLst>
      </pc:sldChg>
      <pc:sldChg chg="del">
        <pc:chgData name="Ben Kittelson" userId="047df48a-df3f-4d98-a810-e957fd6031d3" providerId="ADAL" clId="{7F21DFA7-1B0B-447C-8DC7-E364DCCA3ECC}" dt="2025-04-18T20:14:18.537" v="202" actId="47"/>
        <pc:sldMkLst>
          <pc:docMk/>
          <pc:sldMk cId="3234032369" sldId="1205"/>
        </pc:sldMkLst>
      </pc:sldChg>
      <pc:sldChg chg="add del">
        <pc:chgData name="Ben Kittelson" userId="047df48a-df3f-4d98-a810-e957fd6031d3" providerId="ADAL" clId="{7F21DFA7-1B0B-447C-8DC7-E364DCCA3ECC}" dt="2025-04-18T20:13:27.346" v="183" actId="47"/>
        <pc:sldMkLst>
          <pc:docMk/>
          <pc:sldMk cId="1895930673" sldId="1206"/>
        </pc:sldMkLst>
      </pc:sldChg>
      <pc:sldChg chg="add del">
        <pc:chgData name="Ben Kittelson" userId="047df48a-df3f-4d98-a810-e957fd6031d3" providerId="ADAL" clId="{7F21DFA7-1B0B-447C-8DC7-E364DCCA3ECC}" dt="2025-04-18T20:13:29.003" v="186" actId="47"/>
        <pc:sldMkLst>
          <pc:docMk/>
          <pc:sldMk cId="223531094" sldId="1207"/>
        </pc:sldMkLst>
      </pc:sldChg>
      <pc:sldChg chg="add del">
        <pc:chgData name="Ben Kittelson" userId="047df48a-df3f-4d98-a810-e957fd6031d3" providerId="ADAL" clId="{7F21DFA7-1B0B-447C-8DC7-E364DCCA3ECC}" dt="2025-04-18T20:13:29.745" v="187" actId="47"/>
        <pc:sldMkLst>
          <pc:docMk/>
          <pc:sldMk cId="3731637390" sldId="1208"/>
        </pc:sldMkLst>
      </pc:sldChg>
      <pc:sldChg chg="add del">
        <pc:chgData name="Ben Kittelson" userId="047df48a-df3f-4d98-a810-e957fd6031d3" providerId="ADAL" clId="{7F21DFA7-1B0B-447C-8DC7-E364DCCA3ECC}" dt="2025-04-18T20:13:30.344" v="188" actId="47"/>
        <pc:sldMkLst>
          <pc:docMk/>
          <pc:sldMk cId="484245596" sldId="1209"/>
        </pc:sldMkLst>
      </pc:sldChg>
      <pc:sldChg chg="modSp mod modClrScheme chgLayout">
        <pc:chgData name="Ben Kittelson" userId="047df48a-df3f-4d98-a810-e957fd6031d3" providerId="ADAL" clId="{7F21DFA7-1B0B-447C-8DC7-E364DCCA3ECC}" dt="2025-04-23T20:51:40.660" v="807" actId="700"/>
        <pc:sldMkLst>
          <pc:docMk/>
          <pc:sldMk cId="3799730473" sldId="1210"/>
        </pc:sldMkLst>
      </pc:sldChg>
      <pc:sldChg chg="add del">
        <pc:chgData name="Ben Kittelson" userId="047df48a-df3f-4d98-a810-e957fd6031d3" providerId="ADAL" clId="{7F21DFA7-1B0B-447C-8DC7-E364DCCA3ECC}" dt="2025-04-18T20:13:31.124" v="189" actId="47"/>
        <pc:sldMkLst>
          <pc:docMk/>
          <pc:sldMk cId="1277613219" sldId="1211"/>
        </pc:sldMkLst>
      </pc:sldChg>
      <pc:sldChg chg="add del">
        <pc:chgData name="Ben Kittelson" userId="047df48a-df3f-4d98-a810-e957fd6031d3" providerId="ADAL" clId="{7F21DFA7-1B0B-447C-8DC7-E364DCCA3ECC}" dt="2025-04-18T20:13:33.590" v="192" actId="47"/>
        <pc:sldMkLst>
          <pc:docMk/>
          <pc:sldMk cId="3583795922" sldId="1212"/>
        </pc:sldMkLst>
      </pc:sldChg>
      <pc:sldChg chg="add del">
        <pc:chgData name="Ben Kittelson" userId="047df48a-df3f-4d98-a810-e957fd6031d3" providerId="ADAL" clId="{7F21DFA7-1B0B-447C-8DC7-E364DCCA3ECC}" dt="2025-04-18T20:13:34.962" v="194" actId="47"/>
        <pc:sldMkLst>
          <pc:docMk/>
          <pc:sldMk cId="1001389175" sldId="1214"/>
        </pc:sldMkLst>
      </pc:sldChg>
      <pc:sldChg chg="addSp delSp modSp mod modClrScheme chgLayout">
        <pc:chgData name="Ben Kittelson" userId="047df48a-df3f-4d98-a810-e957fd6031d3" providerId="ADAL" clId="{7F21DFA7-1B0B-447C-8DC7-E364DCCA3ECC}" dt="2025-04-23T21:05:33.825" v="1005" actId="368"/>
        <pc:sldMkLst>
          <pc:docMk/>
          <pc:sldMk cId="3770181163" sldId="1215"/>
        </pc:sldMkLst>
      </pc:sldChg>
      <pc:sldChg chg="modSp mod modClrScheme chgLayout">
        <pc:chgData name="Ben Kittelson" userId="047df48a-df3f-4d98-a810-e957fd6031d3" providerId="ADAL" clId="{7F21DFA7-1B0B-447C-8DC7-E364DCCA3ECC}" dt="2025-04-23T21:05:56.715" v="1009" actId="368"/>
        <pc:sldMkLst>
          <pc:docMk/>
          <pc:sldMk cId="3276500659" sldId="1216"/>
        </pc:sldMkLst>
      </pc:sldChg>
      <pc:sldChg chg="del">
        <pc:chgData name="Ben Kittelson" userId="047df48a-df3f-4d98-a810-e957fd6031d3" providerId="ADAL" clId="{7F21DFA7-1B0B-447C-8DC7-E364DCCA3ECC}" dt="2025-04-18T20:13:53.847" v="201" actId="47"/>
        <pc:sldMkLst>
          <pc:docMk/>
          <pc:sldMk cId="65768418" sldId="1219"/>
        </pc:sldMkLst>
      </pc:sldChg>
      <pc:sldChg chg="add del">
        <pc:chgData name="Ben Kittelson" userId="047df48a-df3f-4d98-a810-e957fd6031d3" providerId="ADAL" clId="{7F21DFA7-1B0B-447C-8DC7-E364DCCA3ECC}" dt="2025-04-18T20:13:35.595" v="195" actId="47"/>
        <pc:sldMkLst>
          <pc:docMk/>
          <pc:sldMk cId="2155308952" sldId="1220"/>
        </pc:sldMkLst>
      </pc:sldChg>
      <pc:sldChg chg="modSp mod modClrScheme chgLayout">
        <pc:chgData name="Ben Kittelson" userId="047df48a-df3f-4d98-a810-e957fd6031d3" providerId="ADAL" clId="{7F21DFA7-1B0B-447C-8DC7-E364DCCA3ECC}" dt="2025-04-23T20:51:50.369" v="808" actId="700"/>
        <pc:sldMkLst>
          <pc:docMk/>
          <pc:sldMk cId="406631399" sldId="1221"/>
        </pc:sldMkLst>
      </pc:sldChg>
      <pc:sldChg chg="addSp delSp modSp mod modClrScheme chgLayout">
        <pc:chgData name="Ben Kittelson" userId="047df48a-df3f-4d98-a810-e957fd6031d3" providerId="ADAL" clId="{7F21DFA7-1B0B-447C-8DC7-E364DCCA3ECC}" dt="2025-04-23T21:07:18.276" v="1029" actId="113"/>
        <pc:sldMkLst>
          <pc:docMk/>
          <pc:sldMk cId="3309857390" sldId="1222"/>
        </pc:sldMkLst>
      </pc:sldChg>
      <pc:sldChg chg="modSp mod modClrScheme chgLayout">
        <pc:chgData name="Ben Kittelson" userId="047df48a-df3f-4d98-a810-e957fd6031d3" providerId="ADAL" clId="{7F21DFA7-1B0B-447C-8DC7-E364DCCA3ECC}" dt="2025-04-23T21:10:01.276" v="1065" actId="207"/>
        <pc:sldMkLst>
          <pc:docMk/>
          <pc:sldMk cId="312768110" sldId="1223"/>
        </pc:sldMkLst>
        <pc:spChg chg="mod">
          <ac:chgData name="Ben Kittelson" userId="047df48a-df3f-4d98-a810-e957fd6031d3" providerId="ADAL" clId="{7F21DFA7-1B0B-447C-8DC7-E364DCCA3ECC}" dt="2025-04-23T21:09:25.883" v="1054" actId="207"/>
          <ac:spMkLst>
            <pc:docMk/>
            <pc:sldMk cId="312768110" sldId="1223"/>
            <ac:spMk id="2" creationId="{BD681B43-9E52-4886-8DBF-E35B3062451C}"/>
          </ac:spMkLst>
        </pc:spChg>
        <pc:spChg chg="mod ord">
          <ac:chgData name="Ben Kittelson" userId="047df48a-df3f-4d98-a810-e957fd6031d3" providerId="ADAL" clId="{7F21DFA7-1B0B-447C-8DC7-E364DCCA3ECC}" dt="2025-04-23T21:08:47.232" v="1046" actId="700"/>
          <ac:spMkLst>
            <pc:docMk/>
            <pc:sldMk cId="312768110" sldId="1223"/>
            <ac:spMk id="4" creationId="{CA49BB7F-4943-4D20-9A62-448344916851}"/>
          </ac:spMkLst>
        </pc:spChg>
        <pc:spChg chg="mod ord">
          <ac:chgData name="Ben Kittelson" userId="047df48a-df3f-4d98-a810-e957fd6031d3" providerId="ADAL" clId="{7F21DFA7-1B0B-447C-8DC7-E364DCCA3ECC}" dt="2025-04-23T21:08:50.074" v="1049" actId="368"/>
          <ac:spMkLst>
            <pc:docMk/>
            <pc:sldMk cId="312768110" sldId="1223"/>
            <ac:spMk id="5" creationId="{A14E3525-7FDD-458B-917F-9EA3F069E11A}"/>
          </ac:spMkLst>
        </pc:spChg>
        <pc:spChg chg="mod ord">
          <ac:chgData name="Ben Kittelson" userId="047df48a-df3f-4d98-a810-e957fd6031d3" providerId="ADAL" clId="{7F21DFA7-1B0B-447C-8DC7-E364DCCA3ECC}" dt="2025-04-23T21:09:58.665" v="1064" actId="207"/>
          <ac:spMkLst>
            <pc:docMk/>
            <pc:sldMk cId="312768110" sldId="1223"/>
            <ac:spMk id="6" creationId="{8939F517-B240-4953-B94E-7DA34C5254A5}"/>
          </ac:spMkLst>
        </pc:spChg>
        <pc:spChg chg="mod ord">
          <ac:chgData name="Ben Kittelson" userId="047df48a-df3f-4d98-a810-e957fd6031d3" providerId="ADAL" clId="{7F21DFA7-1B0B-447C-8DC7-E364DCCA3ECC}" dt="2025-04-23T21:10:01.276" v="1065" actId="207"/>
          <ac:spMkLst>
            <pc:docMk/>
            <pc:sldMk cId="312768110" sldId="1223"/>
            <ac:spMk id="7" creationId="{6A726983-013B-4BC6-ADD4-18A10C93D9A2}"/>
          </ac:spMkLst>
        </pc:spChg>
      </pc:sldChg>
      <pc:sldChg chg="delSp modSp mod modClrScheme chgLayout">
        <pc:chgData name="Ben Kittelson" userId="047df48a-df3f-4d98-a810-e957fd6031d3" providerId="ADAL" clId="{7F21DFA7-1B0B-447C-8DC7-E364DCCA3ECC}" dt="2025-04-23T21:11:05.787" v="1087" actId="1076"/>
        <pc:sldMkLst>
          <pc:docMk/>
          <pc:sldMk cId="3203640690" sldId="1224"/>
        </pc:sldMkLst>
        <pc:spChg chg="mod ord">
          <ac:chgData name="Ben Kittelson" userId="047df48a-df3f-4d98-a810-e957fd6031d3" providerId="ADAL" clId="{7F21DFA7-1B0B-447C-8DC7-E364DCCA3ECC}" dt="2025-04-23T21:11:01.752" v="1086" actId="368"/>
          <ac:spMkLst>
            <pc:docMk/>
            <pc:sldMk cId="3203640690" sldId="1224"/>
            <ac:spMk id="2" creationId="{DC576FD2-878B-4284-A67C-DBEE392A71FE}"/>
          </ac:spMkLst>
        </pc:spChg>
        <pc:spChg chg="mod ord">
          <ac:chgData name="Ben Kittelson" userId="047df48a-df3f-4d98-a810-e957fd6031d3" providerId="ADAL" clId="{7F21DFA7-1B0B-447C-8DC7-E364DCCA3ECC}" dt="2025-04-23T21:10:56.298" v="1085" actId="700"/>
          <ac:spMkLst>
            <pc:docMk/>
            <pc:sldMk cId="3203640690" sldId="1224"/>
            <ac:spMk id="3" creationId="{58C30A18-5798-4018-8F73-1BBD14521262}"/>
          </ac:spMkLst>
        </pc:spChg>
        <pc:spChg chg="mod ord">
          <ac:chgData name="Ben Kittelson" userId="047df48a-df3f-4d98-a810-e957fd6031d3" providerId="ADAL" clId="{7F21DFA7-1B0B-447C-8DC7-E364DCCA3ECC}" dt="2025-04-23T21:11:05.787" v="1087" actId="1076"/>
          <ac:spMkLst>
            <pc:docMk/>
            <pc:sldMk cId="3203640690" sldId="1224"/>
            <ac:spMk id="4" creationId="{D6AFA88C-2B36-461F-A43C-7B23D91A0CF5}"/>
          </ac:spMkLst>
        </pc:spChg>
      </pc:sldChg>
      <pc:sldChg chg="modSp mod modClrScheme chgLayout">
        <pc:chgData name="Ben Kittelson" userId="047df48a-df3f-4d98-a810-e957fd6031d3" providerId="ADAL" clId="{7F21DFA7-1B0B-447C-8DC7-E364DCCA3ECC}" dt="2025-04-23T21:11:38.965" v="1093" actId="207"/>
        <pc:sldMkLst>
          <pc:docMk/>
          <pc:sldMk cId="56615680" sldId="1225"/>
        </pc:sldMkLst>
        <pc:spChg chg="mod ord">
          <ac:chgData name="Ben Kittelson" userId="047df48a-df3f-4d98-a810-e957fd6031d3" providerId="ADAL" clId="{7F21DFA7-1B0B-447C-8DC7-E364DCCA3ECC}" dt="2025-04-23T21:11:24.697" v="1088" actId="700"/>
          <ac:spMkLst>
            <pc:docMk/>
            <pc:sldMk cId="56615680" sldId="1225"/>
            <ac:spMk id="2" creationId="{1D4F6714-3454-4D5C-ACCD-BAFE3E20B46F}"/>
          </ac:spMkLst>
        </pc:spChg>
        <pc:spChg chg="mod ord">
          <ac:chgData name="Ben Kittelson" userId="047df48a-df3f-4d98-a810-e957fd6031d3" providerId="ADAL" clId="{7F21DFA7-1B0B-447C-8DC7-E364DCCA3ECC}" dt="2025-04-23T21:11:29.052" v="1089" actId="368"/>
          <ac:spMkLst>
            <pc:docMk/>
            <pc:sldMk cId="56615680" sldId="1225"/>
            <ac:spMk id="4" creationId="{49B33EB2-19F0-4D9D-82E8-B798C486FE32}"/>
          </ac:spMkLst>
        </pc:spChg>
        <pc:spChg chg="mod ord">
          <ac:chgData name="Ben Kittelson" userId="047df48a-df3f-4d98-a810-e957fd6031d3" providerId="ADAL" clId="{7F21DFA7-1B0B-447C-8DC7-E364DCCA3ECC}" dt="2025-04-23T21:11:38.965" v="1093" actId="207"/>
          <ac:spMkLst>
            <pc:docMk/>
            <pc:sldMk cId="56615680" sldId="1225"/>
            <ac:spMk id="14" creationId="{BCAA007E-EAF4-4D02-ABCB-2BBFA0C1202D}"/>
          </ac:spMkLst>
        </pc:spChg>
        <pc:spChg chg="mod ord">
          <ac:chgData name="Ben Kittelson" userId="047df48a-df3f-4d98-a810-e957fd6031d3" providerId="ADAL" clId="{7F21DFA7-1B0B-447C-8DC7-E364DCCA3ECC}" dt="2025-04-23T21:11:33.933" v="1091" actId="207"/>
          <ac:spMkLst>
            <pc:docMk/>
            <pc:sldMk cId="56615680" sldId="1225"/>
            <ac:spMk id="19" creationId="{A129955F-9764-46F4-9C2E-58934D7F83C7}"/>
          </ac:spMkLst>
        </pc:spChg>
      </pc:sldChg>
      <pc:sldChg chg="modSp mod modClrScheme chgLayout">
        <pc:chgData name="Ben Kittelson" userId="047df48a-df3f-4d98-a810-e957fd6031d3" providerId="ADAL" clId="{7F21DFA7-1B0B-447C-8DC7-E364DCCA3ECC}" dt="2025-04-23T21:12:22.726" v="1103" actId="1076"/>
        <pc:sldMkLst>
          <pc:docMk/>
          <pc:sldMk cId="3295311835" sldId="1226"/>
        </pc:sldMkLst>
      </pc:sldChg>
      <pc:sldChg chg="delSp modSp mod modClrScheme chgLayout">
        <pc:chgData name="Ben Kittelson" userId="047df48a-df3f-4d98-a810-e957fd6031d3" providerId="ADAL" clId="{7F21DFA7-1B0B-447C-8DC7-E364DCCA3ECC}" dt="2025-04-23T21:12:55.087" v="1111" actId="1076"/>
        <pc:sldMkLst>
          <pc:docMk/>
          <pc:sldMk cId="3729267641" sldId="1227"/>
        </pc:sldMkLst>
      </pc:sldChg>
      <pc:sldChg chg="del">
        <pc:chgData name="Ben Kittelson" userId="047df48a-df3f-4d98-a810-e957fd6031d3" providerId="ADAL" clId="{7F21DFA7-1B0B-447C-8DC7-E364DCCA3ECC}" dt="2025-04-18T20:14:18.537" v="202" actId="47"/>
        <pc:sldMkLst>
          <pc:docMk/>
          <pc:sldMk cId="125726952" sldId="1228"/>
        </pc:sldMkLst>
      </pc:sldChg>
      <pc:sldChg chg="del">
        <pc:chgData name="Ben Kittelson" userId="047df48a-df3f-4d98-a810-e957fd6031d3" providerId="ADAL" clId="{7F21DFA7-1B0B-447C-8DC7-E364DCCA3ECC}" dt="2025-04-18T20:14:18.537" v="202" actId="47"/>
        <pc:sldMkLst>
          <pc:docMk/>
          <pc:sldMk cId="1623319064" sldId="1229"/>
        </pc:sldMkLst>
      </pc:sldChg>
      <pc:sldChg chg="del">
        <pc:chgData name="Ben Kittelson" userId="047df48a-df3f-4d98-a810-e957fd6031d3" providerId="ADAL" clId="{7F21DFA7-1B0B-447C-8DC7-E364DCCA3ECC}" dt="2025-04-18T20:14:18.537" v="202" actId="47"/>
        <pc:sldMkLst>
          <pc:docMk/>
          <pc:sldMk cId="961223381" sldId="1230"/>
        </pc:sldMkLst>
      </pc:sldChg>
      <pc:sldChg chg="del">
        <pc:chgData name="Ben Kittelson" userId="047df48a-df3f-4d98-a810-e957fd6031d3" providerId="ADAL" clId="{7F21DFA7-1B0B-447C-8DC7-E364DCCA3ECC}" dt="2025-04-18T20:14:18.537" v="202" actId="47"/>
        <pc:sldMkLst>
          <pc:docMk/>
          <pc:sldMk cId="4234267544" sldId="1231"/>
        </pc:sldMkLst>
      </pc:sldChg>
      <pc:sldChg chg="del">
        <pc:chgData name="Ben Kittelson" userId="047df48a-df3f-4d98-a810-e957fd6031d3" providerId="ADAL" clId="{7F21DFA7-1B0B-447C-8DC7-E364DCCA3ECC}" dt="2025-04-18T20:14:18.537" v="202" actId="47"/>
        <pc:sldMkLst>
          <pc:docMk/>
          <pc:sldMk cId="3711013053" sldId="1232"/>
        </pc:sldMkLst>
      </pc:sldChg>
      <pc:sldChg chg="del">
        <pc:chgData name="Ben Kittelson" userId="047df48a-df3f-4d98-a810-e957fd6031d3" providerId="ADAL" clId="{7F21DFA7-1B0B-447C-8DC7-E364DCCA3ECC}" dt="2025-04-18T20:14:18.537" v="202" actId="47"/>
        <pc:sldMkLst>
          <pc:docMk/>
          <pc:sldMk cId="268656151" sldId="1233"/>
        </pc:sldMkLst>
      </pc:sldChg>
      <pc:sldChg chg="del">
        <pc:chgData name="Ben Kittelson" userId="047df48a-df3f-4d98-a810-e957fd6031d3" providerId="ADAL" clId="{7F21DFA7-1B0B-447C-8DC7-E364DCCA3ECC}" dt="2025-04-18T20:14:18.537" v="202" actId="47"/>
        <pc:sldMkLst>
          <pc:docMk/>
          <pc:sldMk cId="1057434171" sldId="1235"/>
        </pc:sldMkLst>
      </pc:sldChg>
      <pc:sldChg chg="del">
        <pc:chgData name="Ben Kittelson" userId="047df48a-df3f-4d98-a810-e957fd6031d3" providerId="ADAL" clId="{7F21DFA7-1B0B-447C-8DC7-E364DCCA3ECC}" dt="2025-04-18T20:14:18.537" v="202" actId="47"/>
        <pc:sldMkLst>
          <pc:docMk/>
          <pc:sldMk cId="2809675642" sldId="1236"/>
        </pc:sldMkLst>
      </pc:sldChg>
      <pc:sldChg chg="del">
        <pc:chgData name="Ben Kittelson" userId="047df48a-df3f-4d98-a810-e957fd6031d3" providerId="ADAL" clId="{7F21DFA7-1B0B-447C-8DC7-E364DCCA3ECC}" dt="2025-04-18T20:14:18.537" v="202" actId="47"/>
        <pc:sldMkLst>
          <pc:docMk/>
          <pc:sldMk cId="1990949839" sldId="1239"/>
        </pc:sldMkLst>
      </pc:sldChg>
      <pc:sldChg chg="del">
        <pc:chgData name="Ben Kittelson" userId="047df48a-df3f-4d98-a810-e957fd6031d3" providerId="ADAL" clId="{7F21DFA7-1B0B-447C-8DC7-E364DCCA3ECC}" dt="2025-04-18T20:14:18.537" v="202" actId="47"/>
        <pc:sldMkLst>
          <pc:docMk/>
          <pc:sldMk cId="1569920741" sldId="1240"/>
        </pc:sldMkLst>
      </pc:sldChg>
      <pc:sldChg chg="del">
        <pc:chgData name="Ben Kittelson" userId="047df48a-df3f-4d98-a810-e957fd6031d3" providerId="ADAL" clId="{7F21DFA7-1B0B-447C-8DC7-E364DCCA3ECC}" dt="2025-04-18T20:14:18.537" v="202" actId="47"/>
        <pc:sldMkLst>
          <pc:docMk/>
          <pc:sldMk cId="3927339541" sldId="1241"/>
        </pc:sldMkLst>
      </pc:sldChg>
      <pc:sldChg chg="del">
        <pc:chgData name="Ben Kittelson" userId="047df48a-df3f-4d98-a810-e957fd6031d3" providerId="ADAL" clId="{7F21DFA7-1B0B-447C-8DC7-E364DCCA3ECC}" dt="2025-04-18T20:14:18.537" v="202" actId="47"/>
        <pc:sldMkLst>
          <pc:docMk/>
          <pc:sldMk cId="4170268480" sldId="1242"/>
        </pc:sldMkLst>
      </pc:sldChg>
      <pc:sldChg chg="del">
        <pc:chgData name="Ben Kittelson" userId="047df48a-df3f-4d98-a810-e957fd6031d3" providerId="ADAL" clId="{7F21DFA7-1B0B-447C-8DC7-E364DCCA3ECC}" dt="2025-04-18T20:14:18.537" v="202" actId="47"/>
        <pc:sldMkLst>
          <pc:docMk/>
          <pc:sldMk cId="1126785315" sldId="1243"/>
        </pc:sldMkLst>
      </pc:sldChg>
      <pc:sldChg chg="del">
        <pc:chgData name="Ben Kittelson" userId="047df48a-df3f-4d98-a810-e957fd6031d3" providerId="ADAL" clId="{7F21DFA7-1B0B-447C-8DC7-E364DCCA3ECC}" dt="2025-04-18T20:14:18.537" v="202" actId="47"/>
        <pc:sldMkLst>
          <pc:docMk/>
          <pc:sldMk cId="2865230185" sldId="1246"/>
        </pc:sldMkLst>
      </pc:sldChg>
      <pc:sldChg chg="del">
        <pc:chgData name="Ben Kittelson" userId="047df48a-df3f-4d98-a810-e957fd6031d3" providerId="ADAL" clId="{7F21DFA7-1B0B-447C-8DC7-E364DCCA3ECC}" dt="2025-04-18T20:14:18.537" v="202" actId="47"/>
        <pc:sldMkLst>
          <pc:docMk/>
          <pc:sldMk cId="1740166191" sldId="1248"/>
        </pc:sldMkLst>
      </pc:sldChg>
      <pc:sldChg chg="modSp ord">
        <pc:chgData name="Ben Kittelson" userId="047df48a-df3f-4d98-a810-e957fd6031d3" providerId="ADAL" clId="{7F21DFA7-1B0B-447C-8DC7-E364DCCA3ECC}" dt="2025-04-23T20:49:35.959" v="800"/>
        <pc:sldMkLst>
          <pc:docMk/>
          <pc:sldMk cId="3172282423" sldId="1250"/>
        </pc:sldMkLst>
        <pc:spChg chg="mod">
          <ac:chgData name="Ben Kittelson" userId="047df48a-df3f-4d98-a810-e957fd6031d3" providerId="ADAL" clId="{7F21DFA7-1B0B-447C-8DC7-E364DCCA3ECC}" dt="2025-04-23T19:45:27.268" v="219"/>
          <ac:spMkLst>
            <pc:docMk/>
            <pc:sldMk cId="3172282423" sldId="1250"/>
            <ac:spMk id="4" creationId="{4724B584-3C28-459F-A4B3-C84C032CF163}"/>
          </ac:spMkLst>
        </pc:spChg>
      </pc:sldChg>
      <pc:sldChg chg="del">
        <pc:chgData name="Ben Kittelson" userId="047df48a-df3f-4d98-a810-e957fd6031d3" providerId="ADAL" clId="{7F21DFA7-1B0B-447C-8DC7-E364DCCA3ECC}" dt="2025-04-18T20:14:18.537" v="202" actId="47"/>
        <pc:sldMkLst>
          <pc:docMk/>
          <pc:sldMk cId="1521268496" sldId="1251"/>
        </pc:sldMkLst>
      </pc:sldChg>
      <pc:sldChg chg="modSp del">
        <pc:chgData name="Ben Kittelson" userId="047df48a-df3f-4d98-a810-e957fd6031d3" providerId="ADAL" clId="{7F21DFA7-1B0B-447C-8DC7-E364DCCA3ECC}" dt="2025-04-23T20:49:29.721" v="798" actId="47"/>
        <pc:sldMkLst>
          <pc:docMk/>
          <pc:sldMk cId="1743925006" sldId="1252"/>
        </pc:sldMkLst>
      </pc:sldChg>
      <pc:sldChg chg="add del">
        <pc:chgData name="Ben Kittelson" userId="047df48a-df3f-4d98-a810-e957fd6031d3" providerId="ADAL" clId="{7F21DFA7-1B0B-447C-8DC7-E364DCCA3ECC}" dt="2025-04-18T20:13:37.413" v="197" actId="47"/>
        <pc:sldMkLst>
          <pc:docMk/>
          <pc:sldMk cId="3458712289" sldId="1253"/>
        </pc:sldMkLst>
      </pc:sldChg>
      <pc:sldChg chg="del">
        <pc:chgData name="Ben Kittelson" userId="047df48a-df3f-4d98-a810-e957fd6031d3" providerId="ADAL" clId="{7F21DFA7-1B0B-447C-8DC7-E364DCCA3ECC}" dt="2025-04-18T20:14:18.537" v="202" actId="47"/>
        <pc:sldMkLst>
          <pc:docMk/>
          <pc:sldMk cId="3033268716" sldId="1254"/>
        </pc:sldMkLst>
      </pc:sldChg>
      <pc:sldChg chg="del">
        <pc:chgData name="Ben Kittelson" userId="047df48a-df3f-4d98-a810-e957fd6031d3" providerId="ADAL" clId="{7F21DFA7-1B0B-447C-8DC7-E364DCCA3ECC}" dt="2025-04-18T20:14:18.537" v="202" actId="47"/>
        <pc:sldMkLst>
          <pc:docMk/>
          <pc:sldMk cId="3403496930" sldId="1255"/>
        </pc:sldMkLst>
      </pc:sldChg>
      <pc:sldChg chg="del">
        <pc:chgData name="Ben Kittelson" userId="047df48a-df3f-4d98-a810-e957fd6031d3" providerId="ADAL" clId="{7F21DFA7-1B0B-447C-8DC7-E364DCCA3ECC}" dt="2025-04-18T20:14:18.537" v="202" actId="47"/>
        <pc:sldMkLst>
          <pc:docMk/>
          <pc:sldMk cId="264204136" sldId="1256"/>
        </pc:sldMkLst>
      </pc:sldChg>
      <pc:sldChg chg="del">
        <pc:chgData name="Ben Kittelson" userId="047df48a-df3f-4d98-a810-e957fd6031d3" providerId="ADAL" clId="{7F21DFA7-1B0B-447C-8DC7-E364DCCA3ECC}" dt="2025-04-18T20:14:18.537" v="202" actId="47"/>
        <pc:sldMkLst>
          <pc:docMk/>
          <pc:sldMk cId="1676163785" sldId="1257"/>
        </pc:sldMkLst>
      </pc:sldChg>
      <pc:sldChg chg="del">
        <pc:chgData name="Ben Kittelson" userId="047df48a-df3f-4d98-a810-e957fd6031d3" providerId="ADAL" clId="{7F21DFA7-1B0B-447C-8DC7-E364DCCA3ECC}" dt="2025-04-18T20:14:18.537" v="202" actId="47"/>
        <pc:sldMkLst>
          <pc:docMk/>
          <pc:sldMk cId="2164091366" sldId="1258"/>
        </pc:sldMkLst>
      </pc:sldChg>
      <pc:sldChg chg="del">
        <pc:chgData name="Ben Kittelson" userId="047df48a-df3f-4d98-a810-e957fd6031d3" providerId="ADAL" clId="{7F21DFA7-1B0B-447C-8DC7-E364DCCA3ECC}" dt="2025-04-18T20:14:18.537" v="202" actId="47"/>
        <pc:sldMkLst>
          <pc:docMk/>
          <pc:sldMk cId="1195194048" sldId="1259"/>
        </pc:sldMkLst>
      </pc:sldChg>
      <pc:sldChg chg="del">
        <pc:chgData name="Ben Kittelson" userId="047df48a-df3f-4d98-a810-e957fd6031d3" providerId="ADAL" clId="{7F21DFA7-1B0B-447C-8DC7-E364DCCA3ECC}" dt="2025-04-18T20:14:18.537" v="202" actId="47"/>
        <pc:sldMkLst>
          <pc:docMk/>
          <pc:sldMk cId="1395222089" sldId="1260"/>
        </pc:sldMkLst>
      </pc:sldChg>
      <pc:sldChg chg="del">
        <pc:chgData name="Ben Kittelson" userId="047df48a-df3f-4d98-a810-e957fd6031d3" providerId="ADAL" clId="{7F21DFA7-1B0B-447C-8DC7-E364DCCA3ECC}" dt="2025-04-18T20:14:18.537" v="202" actId="47"/>
        <pc:sldMkLst>
          <pc:docMk/>
          <pc:sldMk cId="1001145538" sldId="1261"/>
        </pc:sldMkLst>
      </pc:sldChg>
      <pc:sldChg chg="del">
        <pc:chgData name="Ben Kittelson" userId="047df48a-df3f-4d98-a810-e957fd6031d3" providerId="ADAL" clId="{7F21DFA7-1B0B-447C-8DC7-E364DCCA3ECC}" dt="2025-04-18T20:14:18.537" v="202" actId="47"/>
        <pc:sldMkLst>
          <pc:docMk/>
          <pc:sldMk cId="3997125586" sldId="1262"/>
        </pc:sldMkLst>
      </pc:sldChg>
      <pc:sldChg chg="del">
        <pc:chgData name="Ben Kittelson" userId="047df48a-df3f-4d98-a810-e957fd6031d3" providerId="ADAL" clId="{7F21DFA7-1B0B-447C-8DC7-E364DCCA3ECC}" dt="2025-04-18T20:14:18.537" v="202" actId="47"/>
        <pc:sldMkLst>
          <pc:docMk/>
          <pc:sldMk cId="2523368157" sldId="1263"/>
        </pc:sldMkLst>
      </pc:sldChg>
      <pc:sldChg chg="modSp ord">
        <pc:chgData name="Ben Kittelson" userId="047df48a-df3f-4d98-a810-e957fd6031d3" providerId="ADAL" clId="{7F21DFA7-1B0B-447C-8DC7-E364DCCA3ECC}" dt="2025-04-23T21:13:40.145" v="1113"/>
        <pc:sldMkLst>
          <pc:docMk/>
          <pc:sldMk cId="3433937710" sldId="1264"/>
        </pc:sldMkLst>
      </pc:sldChg>
      <pc:sldChg chg="addSp delSp modSp new del mod modClrScheme chgLayout">
        <pc:chgData name="Ben Kittelson" userId="047df48a-df3f-4d98-a810-e957fd6031d3" providerId="ADAL" clId="{7F21DFA7-1B0B-447C-8DC7-E364DCCA3ECC}" dt="2025-04-23T20:46:21.835" v="671" actId="47"/>
        <pc:sldMkLst>
          <pc:docMk/>
          <pc:sldMk cId="3821728356" sldId="1265"/>
        </pc:sldMkLst>
      </pc:sldChg>
      <pc:sldChg chg="modSp new del mod ord">
        <pc:chgData name="Ben Kittelson" userId="047df48a-df3f-4d98-a810-e957fd6031d3" providerId="ADAL" clId="{7F21DFA7-1B0B-447C-8DC7-E364DCCA3ECC}" dt="2025-04-23T21:01:20.227" v="969" actId="47"/>
        <pc:sldMkLst>
          <pc:docMk/>
          <pc:sldMk cId="4157862085" sldId="1266"/>
        </pc:sldMkLst>
      </pc:sldChg>
      <pc:sldChg chg="modSp add mod modClrScheme chgLayout">
        <pc:chgData name="Ben Kittelson" userId="047df48a-df3f-4d98-a810-e957fd6031d3" providerId="ADAL" clId="{7F21DFA7-1B0B-447C-8DC7-E364DCCA3ECC}" dt="2025-04-23T21:02:12.101" v="982" actId="700"/>
        <pc:sldMkLst>
          <pc:docMk/>
          <pc:sldMk cId="253223685" sldId="1267"/>
        </pc:sldMkLst>
        <pc:spChg chg="mod ord">
          <ac:chgData name="Ben Kittelson" userId="047df48a-df3f-4d98-a810-e957fd6031d3" providerId="ADAL" clId="{7F21DFA7-1B0B-447C-8DC7-E364DCCA3ECC}" dt="2025-04-23T21:02:12.101" v="982" actId="700"/>
          <ac:spMkLst>
            <pc:docMk/>
            <pc:sldMk cId="253223685" sldId="1267"/>
            <ac:spMk id="2" creationId="{C816B25C-A83B-5B9C-2EF8-19875B4B8318}"/>
          </ac:spMkLst>
        </pc:spChg>
        <pc:spChg chg="mod ord">
          <ac:chgData name="Ben Kittelson" userId="047df48a-df3f-4d98-a810-e957fd6031d3" providerId="ADAL" clId="{7F21DFA7-1B0B-447C-8DC7-E364DCCA3ECC}" dt="2025-04-23T21:02:12.101" v="982" actId="700"/>
          <ac:spMkLst>
            <pc:docMk/>
            <pc:sldMk cId="253223685" sldId="1267"/>
            <ac:spMk id="3" creationId="{1CE640EB-BACC-0403-E846-85428A24E4F9}"/>
          </ac:spMkLst>
        </pc:spChg>
        <pc:spChg chg="mod ord">
          <ac:chgData name="Ben Kittelson" userId="047df48a-df3f-4d98-a810-e957fd6031d3" providerId="ADAL" clId="{7F21DFA7-1B0B-447C-8DC7-E364DCCA3ECC}" dt="2025-04-23T21:02:12.101" v="982" actId="700"/>
          <ac:spMkLst>
            <pc:docMk/>
            <pc:sldMk cId="253223685" sldId="1267"/>
            <ac:spMk id="4" creationId="{8FFA46AD-7B04-2A81-F846-1E6284B2A693}"/>
          </ac:spMkLst>
        </pc:spChg>
      </pc:sldChg>
      <pc:sldChg chg="addSp delSp modSp new mod">
        <pc:chgData name="Ben Kittelson" userId="047df48a-df3f-4d98-a810-e957fd6031d3" providerId="ADAL" clId="{7F21DFA7-1B0B-447C-8DC7-E364DCCA3ECC}" dt="2025-04-23T20:14:26.734" v="385" actId="1076"/>
        <pc:sldMkLst>
          <pc:docMk/>
          <pc:sldMk cId="263781316" sldId="1268"/>
        </pc:sldMkLst>
      </pc:sldChg>
      <pc:sldChg chg="addSp delSp modSp new mod modClrScheme chgLayout">
        <pc:chgData name="Ben Kittelson" userId="047df48a-df3f-4d98-a810-e957fd6031d3" providerId="ADAL" clId="{7F21DFA7-1B0B-447C-8DC7-E364DCCA3ECC}" dt="2025-04-23T20:46:14.187" v="670" actId="18131"/>
        <pc:sldMkLst>
          <pc:docMk/>
          <pc:sldMk cId="3784388444" sldId="1269"/>
        </pc:sldMkLst>
        <pc:spChg chg="mod ord">
          <ac:chgData name="Ben Kittelson" userId="047df48a-df3f-4d98-a810-e957fd6031d3" providerId="ADAL" clId="{7F21DFA7-1B0B-447C-8DC7-E364DCCA3ECC}" dt="2025-04-23T20:43:49.906" v="637" actId="700"/>
          <ac:spMkLst>
            <pc:docMk/>
            <pc:sldMk cId="3784388444" sldId="1269"/>
            <ac:spMk id="7" creationId="{BAED020D-1C96-02E0-2306-ACC799804CE2}"/>
          </ac:spMkLst>
        </pc:spChg>
        <pc:spChg chg="add mod ord">
          <ac:chgData name="Ben Kittelson" userId="047df48a-df3f-4d98-a810-e957fd6031d3" providerId="ADAL" clId="{7F21DFA7-1B0B-447C-8DC7-E364DCCA3ECC}" dt="2025-04-23T20:45:15.267" v="658" actId="20577"/>
          <ac:spMkLst>
            <pc:docMk/>
            <pc:sldMk cId="3784388444" sldId="1269"/>
            <ac:spMk id="16" creationId="{FE062C4F-CFD1-3503-ADC4-F3020465316B}"/>
          </ac:spMkLst>
        </pc:spChg>
        <pc:spChg chg="add mod ord">
          <ac:chgData name="Ben Kittelson" userId="047df48a-df3f-4d98-a810-e957fd6031d3" providerId="ADAL" clId="{7F21DFA7-1B0B-447C-8DC7-E364DCCA3ECC}" dt="2025-04-23T20:45:39.021" v="664" actId="14100"/>
          <ac:spMkLst>
            <pc:docMk/>
            <pc:sldMk cId="3784388444" sldId="1269"/>
            <ac:spMk id="17" creationId="{B5C5F94E-39B5-9CFF-82A3-3D03B09C8081}"/>
          </ac:spMkLst>
        </pc:spChg>
        <pc:picChg chg="add mod modCrop">
          <ac:chgData name="Ben Kittelson" userId="047df48a-df3f-4d98-a810-e957fd6031d3" providerId="ADAL" clId="{7F21DFA7-1B0B-447C-8DC7-E364DCCA3ECC}" dt="2025-04-23T20:46:14.187" v="670" actId="18131"/>
          <ac:picMkLst>
            <pc:docMk/>
            <pc:sldMk cId="3784388444" sldId="1269"/>
            <ac:picMk id="19" creationId="{1B30DCDC-0B1D-9FF0-8CFF-A24305E4DABC}"/>
          </ac:picMkLst>
        </pc:picChg>
      </pc:sldChg>
      <pc:sldChg chg="modSp new mod">
        <pc:chgData name="Ben Kittelson" userId="047df48a-df3f-4d98-a810-e957fd6031d3" providerId="ADAL" clId="{7F21DFA7-1B0B-447C-8DC7-E364DCCA3ECC}" dt="2025-04-23T20:47:39.804" v="709" actId="20577"/>
        <pc:sldMkLst>
          <pc:docMk/>
          <pc:sldMk cId="208257320" sldId="1270"/>
        </pc:sldMkLst>
        <pc:spChg chg="mod">
          <ac:chgData name="Ben Kittelson" userId="047df48a-df3f-4d98-a810-e957fd6031d3" providerId="ADAL" clId="{7F21DFA7-1B0B-447C-8DC7-E364DCCA3ECC}" dt="2025-04-23T20:47:39.804" v="709" actId="20577"/>
          <ac:spMkLst>
            <pc:docMk/>
            <pc:sldMk cId="208257320" sldId="1270"/>
            <ac:spMk id="3" creationId="{8C4B32F5-88E2-7F7A-8C9C-B1F7F9F06C8C}"/>
          </ac:spMkLst>
        </pc:spChg>
      </pc:sldChg>
      <pc:sldChg chg="modSp new mod">
        <pc:chgData name="Ben Kittelson" userId="047df48a-df3f-4d98-a810-e957fd6031d3" providerId="ADAL" clId="{7F21DFA7-1B0B-447C-8DC7-E364DCCA3ECC}" dt="2025-04-23T20:48:05.657" v="733" actId="20577"/>
        <pc:sldMkLst>
          <pc:docMk/>
          <pc:sldMk cId="4133713563" sldId="1271"/>
        </pc:sldMkLst>
        <pc:spChg chg="mod">
          <ac:chgData name="Ben Kittelson" userId="047df48a-df3f-4d98-a810-e957fd6031d3" providerId="ADAL" clId="{7F21DFA7-1B0B-447C-8DC7-E364DCCA3ECC}" dt="2025-04-23T20:48:05.657" v="733" actId="20577"/>
          <ac:spMkLst>
            <pc:docMk/>
            <pc:sldMk cId="4133713563" sldId="1271"/>
            <ac:spMk id="3" creationId="{0111AE34-F2DC-BEFE-BA83-3A3340FD284F}"/>
          </ac:spMkLst>
        </pc:spChg>
      </pc:sldChg>
      <pc:sldChg chg="modSp new mod">
        <pc:chgData name="Ben Kittelson" userId="047df48a-df3f-4d98-a810-e957fd6031d3" providerId="ADAL" clId="{7F21DFA7-1B0B-447C-8DC7-E364DCCA3ECC}" dt="2025-04-23T20:48:30.903" v="758" actId="6549"/>
        <pc:sldMkLst>
          <pc:docMk/>
          <pc:sldMk cId="2367607742" sldId="1272"/>
        </pc:sldMkLst>
      </pc:sldChg>
      <pc:sldChg chg="modSp new mod">
        <pc:chgData name="Ben Kittelson" userId="047df48a-df3f-4d98-a810-e957fd6031d3" providerId="ADAL" clId="{7F21DFA7-1B0B-447C-8DC7-E364DCCA3ECC}" dt="2025-04-23T20:49:08.825" v="788" actId="20577"/>
        <pc:sldMkLst>
          <pc:docMk/>
          <pc:sldMk cId="2592071990" sldId="1273"/>
        </pc:sldMkLst>
        <pc:spChg chg="mod">
          <ac:chgData name="Ben Kittelson" userId="047df48a-df3f-4d98-a810-e957fd6031d3" providerId="ADAL" clId="{7F21DFA7-1B0B-447C-8DC7-E364DCCA3ECC}" dt="2025-04-23T20:49:08.825" v="788" actId="20577"/>
          <ac:spMkLst>
            <pc:docMk/>
            <pc:sldMk cId="2592071990" sldId="1273"/>
            <ac:spMk id="3" creationId="{08509B95-DDCF-E3A9-0FF6-4FA48ECBF630}"/>
          </ac:spMkLst>
        </pc:spChg>
      </pc:sldChg>
      <pc:sldChg chg="modSp new mod">
        <pc:chgData name="Ben Kittelson" userId="047df48a-df3f-4d98-a810-e957fd6031d3" providerId="ADAL" clId="{7F21DFA7-1B0B-447C-8DC7-E364DCCA3ECC}" dt="2025-04-23T21:14:04.424" v="1131" actId="313"/>
        <pc:sldMkLst>
          <pc:docMk/>
          <pc:sldMk cId="3953886816" sldId="1274"/>
        </pc:sldMkLst>
      </pc:sldChg>
      <pc:sldChg chg="modSp new mod">
        <pc:chgData name="Ben Kittelson" userId="047df48a-df3f-4d98-a810-e957fd6031d3" providerId="ADAL" clId="{7F21DFA7-1B0B-447C-8DC7-E364DCCA3ECC}" dt="2025-04-23T20:49:26.811" v="797" actId="20577"/>
        <pc:sldMkLst>
          <pc:docMk/>
          <pc:sldMk cId="848678301" sldId="1275"/>
        </pc:sldMkLst>
        <pc:spChg chg="mod">
          <ac:chgData name="Ben Kittelson" userId="047df48a-df3f-4d98-a810-e957fd6031d3" providerId="ADAL" clId="{7F21DFA7-1B0B-447C-8DC7-E364DCCA3ECC}" dt="2025-04-23T20:49:26.811" v="797" actId="20577"/>
          <ac:spMkLst>
            <pc:docMk/>
            <pc:sldMk cId="848678301" sldId="1275"/>
            <ac:spMk id="3" creationId="{8E28CD63-427C-FE34-88BA-160565AD061F}"/>
          </ac:spMkLst>
        </pc:spChg>
      </pc:sldChg>
      <pc:sldChg chg="addSp delSp modSp new mod modClrScheme chgLayout modNotesTx">
        <pc:chgData name="Ben Kittelson" userId="047df48a-df3f-4d98-a810-e957fd6031d3" providerId="ADAL" clId="{7F21DFA7-1B0B-447C-8DC7-E364DCCA3ECC}" dt="2025-04-23T20:54:51.215" v="911" actId="732"/>
        <pc:sldMkLst>
          <pc:docMk/>
          <pc:sldMk cId="1547271727" sldId="1276"/>
        </pc:sldMkLst>
        <pc:spChg chg="mod ord">
          <ac:chgData name="Ben Kittelson" userId="047df48a-df3f-4d98-a810-e957fd6031d3" providerId="ADAL" clId="{7F21DFA7-1B0B-447C-8DC7-E364DCCA3ECC}" dt="2025-04-23T20:52:27.003" v="810" actId="700"/>
          <ac:spMkLst>
            <pc:docMk/>
            <pc:sldMk cId="1547271727" sldId="1276"/>
            <ac:spMk id="5" creationId="{6B773C94-A71E-E2EB-FBBB-F90FAFEF330D}"/>
          </ac:spMkLst>
        </pc:spChg>
        <pc:spChg chg="add mod ord">
          <ac:chgData name="Ben Kittelson" userId="047df48a-df3f-4d98-a810-e957fd6031d3" providerId="ADAL" clId="{7F21DFA7-1B0B-447C-8DC7-E364DCCA3ECC}" dt="2025-04-23T20:52:34.951" v="827" actId="20577"/>
          <ac:spMkLst>
            <pc:docMk/>
            <pc:sldMk cId="1547271727" sldId="1276"/>
            <ac:spMk id="6" creationId="{8D824ACE-3E8A-CAD5-4548-97D50AD2AED9}"/>
          </ac:spMkLst>
        </pc:spChg>
        <pc:spChg chg="add mod ord">
          <ac:chgData name="Ben Kittelson" userId="047df48a-df3f-4d98-a810-e957fd6031d3" providerId="ADAL" clId="{7F21DFA7-1B0B-447C-8DC7-E364DCCA3ECC}" dt="2025-04-23T20:54:29.045" v="908" actId="14100"/>
          <ac:spMkLst>
            <pc:docMk/>
            <pc:sldMk cId="1547271727" sldId="1276"/>
            <ac:spMk id="7" creationId="{1DB0C611-0CD9-3F54-D425-EDF2FDBDC633}"/>
          </ac:spMkLst>
        </pc:spChg>
        <pc:picChg chg="add mod modCrop">
          <ac:chgData name="Ben Kittelson" userId="047df48a-df3f-4d98-a810-e957fd6031d3" providerId="ADAL" clId="{7F21DFA7-1B0B-447C-8DC7-E364DCCA3ECC}" dt="2025-04-23T20:54:51.215" v="911" actId="732"/>
          <ac:picMkLst>
            <pc:docMk/>
            <pc:sldMk cId="1547271727" sldId="1276"/>
            <ac:picMk id="10" creationId="{54512DBA-7B1F-3E7E-B8C3-90F075862DBD}"/>
          </ac:picMkLst>
        </pc:picChg>
      </pc:sldChg>
      <pc:sldChg chg="modSp add mod setBg modClrScheme chgLayout">
        <pc:chgData name="Ben Kittelson" userId="047df48a-df3f-4d98-a810-e957fd6031d3" providerId="ADAL" clId="{7F21DFA7-1B0B-447C-8DC7-E364DCCA3ECC}" dt="2025-04-23T21:00:51.138" v="944" actId="207"/>
        <pc:sldMkLst>
          <pc:docMk/>
          <pc:sldMk cId="2606755292" sldId="1277"/>
        </pc:sldMkLst>
        <pc:spChg chg="mod ord">
          <ac:chgData name="Ben Kittelson" userId="047df48a-df3f-4d98-a810-e957fd6031d3" providerId="ADAL" clId="{7F21DFA7-1B0B-447C-8DC7-E364DCCA3ECC}" dt="2025-04-23T21:00:09.575" v="937" actId="700"/>
          <ac:spMkLst>
            <pc:docMk/>
            <pc:sldMk cId="2606755292" sldId="1277"/>
            <ac:spMk id="2" creationId="{A86F520E-72F0-4C64-A92B-83CA63111FA7}"/>
          </ac:spMkLst>
        </pc:spChg>
        <pc:graphicFrameChg chg="mod ord">
          <ac:chgData name="Ben Kittelson" userId="047df48a-df3f-4d98-a810-e957fd6031d3" providerId="ADAL" clId="{7F21DFA7-1B0B-447C-8DC7-E364DCCA3ECC}" dt="2025-04-23T21:00:51.138" v="944" actId="207"/>
          <ac:graphicFrameMkLst>
            <pc:docMk/>
            <pc:sldMk cId="2606755292" sldId="1277"/>
            <ac:graphicFrameMk id="9" creationId="{BB76996F-57DA-43A8-9634-DA5821DEBF18}"/>
          </ac:graphicFrameMkLst>
        </pc:graphicFrameChg>
      </pc:sldChg>
      <pc:sldChg chg="modSp new mod">
        <pc:chgData name="Ben Kittelson" userId="047df48a-df3f-4d98-a810-e957fd6031d3" providerId="ADAL" clId="{7F21DFA7-1B0B-447C-8DC7-E364DCCA3ECC}" dt="2025-04-23T21:01:17.049" v="968" actId="20577"/>
        <pc:sldMkLst>
          <pc:docMk/>
          <pc:sldMk cId="2542089637" sldId="1278"/>
        </pc:sldMkLst>
      </pc:sldChg>
      <pc:sldChg chg="modSp add mod">
        <pc:chgData name="Ben Kittelson" userId="047df48a-df3f-4d98-a810-e957fd6031d3" providerId="ADAL" clId="{7F21DFA7-1B0B-447C-8DC7-E364DCCA3ECC}" dt="2025-04-23T21:14:01.095" v="1130" actId="20577"/>
        <pc:sldMkLst>
          <pc:docMk/>
          <pc:sldMk cId="1387452474" sldId="1279"/>
        </pc:sldMkLst>
        <pc:spChg chg="mod">
          <ac:chgData name="Ben Kittelson" userId="047df48a-df3f-4d98-a810-e957fd6031d3" providerId="ADAL" clId="{7F21DFA7-1B0B-447C-8DC7-E364DCCA3ECC}" dt="2025-04-23T21:14:01.095" v="1130" actId="20577"/>
          <ac:spMkLst>
            <pc:docMk/>
            <pc:sldMk cId="1387452474" sldId="1279"/>
            <ac:spMk id="2" creationId="{CED24992-093D-D18B-0191-A27DC4126847}"/>
          </ac:spMkLst>
        </pc:spChg>
      </pc:sldChg>
      <pc:sldChg chg="add del setBg">
        <pc:chgData name="Ben Kittelson" userId="047df48a-df3f-4d98-a810-e957fd6031d3" providerId="ADAL" clId="{7F21DFA7-1B0B-447C-8DC7-E364DCCA3ECC}" dt="2025-04-23T21:15:20.889" v="1134" actId="47"/>
        <pc:sldMkLst>
          <pc:docMk/>
          <pc:sldMk cId="780459308" sldId="1380"/>
        </pc:sldMkLst>
      </pc:sldChg>
      <pc:sldChg chg="addSp delSp modSp add mod setBg">
        <pc:chgData name="Ben Kittelson" userId="047df48a-df3f-4d98-a810-e957fd6031d3" providerId="ADAL" clId="{7F21DFA7-1B0B-447C-8DC7-E364DCCA3ECC}" dt="2025-04-23T21:23:04.537" v="1255"/>
        <pc:sldMkLst>
          <pc:docMk/>
          <pc:sldMk cId="459712266" sldId="1381"/>
        </pc:sldMkLst>
        <pc:spChg chg="mod">
          <ac:chgData name="Ben Kittelson" userId="047df48a-df3f-4d98-a810-e957fd6031d3" providerId="ADAL" clId="{7F21DFA7-1B0B-447C-8DC7-E364DCCA3ECC}" dt="2025-04-23T21:22:48.634" v="1254" actId="1076"/>
          <ac:spMkLst>
            <pc:docMk/>
            <pc:sldMk cId="459712266" sldId="1381"/>
            <ac:spMk id="9" creationId="{4D4559CD-F418-4F9B-80B4-E02D201EABA0}"/>
          </ac:spMkLst>
        </pc:spChg>
        <pc:spChg chg="mod">
          <ac:chgData name="Ben Kittelson" userId="047df48a-df3f-4d98-a810-e957fd6031d3" providerId="ADAL" clId="{7F21DFA7-1B0B-447C-8DC7-E364DCCA3ECC}" dt="2025-04-23T21:22:46.078" v="1253" actId="1076"/>
          <ac:spMkLst>
            <pc:docMk/>
            <pc:sldMk cId="459712266" sldId="1381"/>
            <ac:spMk id="18" creationId="{4E390EF7-A7DC-41F6-B7DB-1A21769E7DCB}"/>
          </ac:spMkLst>
        </pc:spChg>
        <pc:picChg chg="mod">
          <ac:chgData name="Ben Kittelson" userId="047df48a-df3f-4d98-a810-e957fd6031d3" providerId="ADAL" clId="{7F21DFA7-1B0B-447C-8DC7-E364DCCA3ECC}" dt="2025-04-23T21:22:39.063" v="1251" actId="1076"/>
          <ac:picMkLst>
            <pc:docMk/>
            <pc:sldMk cId="459712266" sldId="1381"/>
            <ac:picMk id="5" creationId="{DC650235-A556-49D4-86CF-7487823BF220}"/>
          </ac:picMkLst>
        </pc:picChg>
        <pc:picChg chg="add mod">
          <ac:chgData name="Ben Kittelson" userId="047df48a-df3f-4d98-a810-e957fd6031d3" providerId="ADAL" clId="{7F21DFA7-1B0B-447C-8DC7-E364DCCA3ECC}" dt="2025-04-23T21:22:37.031" v="1250" actId="1076"/>
          <ac:picMkLst>
            <pc:docMk/>
            <pc:sldMk cId="459712266" sldId="1381"/>
            <ac:picMk id="2050" creationId="{D6A236E9-EA44-2525-49F8-5242FEACEF8C}"/>
          </ac:picMkLst>
        </pc:picChg>
      </pc:sldChg>
      <pc:sldMasterChg chg="modSp addSldLayout delSldLayout modSldLayout">
        <pc:chgData name="Ben Kittelson" userId="047df48a-df3f-4d98-a810-e957fd6031d3" providerId="ADAL" clId="{7F21DFA7-1B0B-447C-8DC7-E364DCCA3ECC}" dt="2025-04-23T20:51:23.172" v="806" actId="207"/>
        <pc:sldMasterMkLst>
          <pc:docMk/>
          <pc:sldMasterMk cId="1603696216" sldId="2147484293"/>
        </pc:sldMasterMkLst>
        <pc:spChg chg="mod">
          <ac:chgData name="Ben Kittelson" userId="047df48a-df3f-4d98-a810-e957fd6031d3" providerId="ADAL" clId="{7F21DFA7-1B0B-447C-8DC7-E364DCCA3ECC}" dt="2025-04-23T20:39:23.553" v="619" actId="207"/>
          <ac:spMkLst>
            <pc:docMk/>
            <pc:sldMasterMk cId="1603696216" sldId="2147484293"/>
            <ac:spMk id="2" creationId="{00000000-0000-0000-0000-000000000000}"/>
          </ac:spMkLst>
        </pc:spChg>
        <pc:spChg chg="mod">
          <ac:chgData name="Ben Kittelson" userId="047df48a-df3f-4d98-a810-e957fd6031d3" providerId="ADAL" clId="{7F21DFA7-1B0B-447C-8DC7-E364DCCA3ECC}" dt="2025-04-23T20:39:27.140" v="620" actId="207"/>
          <ac:spMkLst>
            <pc:docMk/>
            <pc:sldMasterMk cId="1603696216" sldId="2147484293"/>
            <ac:spMk id="3" creationId="{00000000-0000-0000-0000-000000000000}"/>
          </ac:spMkLst>
        </pc:spChg>
        <pc:sldLayoutChg chg="modSp">
          <pc:chgData name="Ben Kittelson" userId="047df48a-df3f-4d98-a810-e957fd6031d3" providerId="ADAL" clId="{7F21DFA7-1B0B-447C-8DC7-E364DCCA3ECC}" dt="2025-04-23T20:39:13.401" v="618" actId="207"/>
          <pc:sldLayoutMkLst>
            <pc:docMk/>
            <pc:sldMasterMk cId="1603696216" sldId="2147484293"/>
            <pc:sldLayoutMk cId="2071015944" sldId="2147484294"/>
          </pc:sldLayoutMkLst>
          <pc:spChg chg="mod">
            <ac:chgData name="Ben Kittelson" userId="047df48a-df3f-4d98-a810-e957fd6031d3" providerId="ADAL" clId="{7F21DFA7-1B0B-447C-8DC7-E364DCCA3ECC}" dt="2025-04-23T20:39:07.731" v="617" actId="207"/>
            <ac:spMkLst>
              <pc:docMk/>
              <pc:sldMasterMk cId="1603696216" sldId="2147484293"/>
              <pc:sldLayoutMk cId="2071015944" sldId="2147484294"/>
              <ac:spMk id="2" creationId="{00000000-0000-0000-0000-000000000000}"/>
            </ac:spMkLst>
          </pc:spChg>
          <pc:spChg chg="mod">
            <ac:chgData name="Ben Kittelson" userId="047df48a-df3f-4d98-a810-e957fd6031d3" providerId="ADAL" clId="{7F21DFA7-1B0B-447C-8DC7-E364DCCA3ECC}" dt="2025-04-23T20:39:13.401" v="618" actId="207"/>
            <ac:spMkLst>
              <pc:docMk/>
              <pc:sldMasterMk cId="1603696216" sldId="2147484293"/>
              <pc:sldLayoutMk cId="2071015944" sldId="2147484294"/>
              <ac:spMk id="3" creationId="{00000000-0000-0000-0000-000000000000}"/>
            </ac:spMkLst>
          </pc:spChg>
        </pc:sldLayoutChg>
        <pc:sldLayoutChg chg="delSp modSp mod setBg">
          <pc:chgData name="Ben Kittelson" userId="047df48a-df3f-4d98-a810-e957fd6031d3" providerId="ADAL" clId="{7F21DFA7-1B0B-447C-8DC7-E364DCCA3ECC}" dt="2025-04-23T20:51:23.172" v="806" actId="207"/>
          <pc:sldLayoutMkLst>
            <pc:docMk/>
            <pc:sldMasterMk cId="1603696216" sldId="2147484293"/>
            <pc:sldLayoutMk cId="1612407887" sldId="2147484302"/>
          </pc:sldLayoutMkLst>
          <pc:spChg chg="mod">
            <ac:chgData name="Ben Kittelson" userId="047df48a-df3f-4d98-a810-e957fd6031d3" providerId="ADAL" clId="{7F21DFA7-1B0B-447C-8DC7-E364DCCA3ECC}" dt="2025-04-23T20:51:23.172" v="806" actId="207"/>
            <ac:spMkLst>
              <pc:docMk/>
              <pc:sldMasterMk cId="1603696216" sldId="2147484293"/>
              <pc:sldLayoutMk cId="1612407887" sldId="2147484302"/>
              <ac:spMk id="5" creationId="{F752D3B8-F9BA-4373-8DB1-232407B8D7C8}"/>
            </ac:spMkLst>
          </pc:spChg>
          <pc:spChg chg="mod">
            <ac:chgData name="Ben Kittelson" userId="047df48a-df3f-4d98-a810-e957fd6031d3" providerId="ADAL" clId="{7F21DFA7-1B0B-447C-8DC7-E364DCCA3ECC}" dt="2025-04-23T20:50:41.674" v="804" actId="207"/>
            <ac:spMkLst>
              <pc:docMk/>
              <pc:sldMasterMk cId="1603696216" sldId="2147484293"/>
              <pc:sldLayoutMk cId="1612407887" sldId="2147484302"/>
              <ac:spMk id="6" creationId="{23F3D003-5DED-4EF9-97EA-70394ED1AA3C}"/>
            </ac:spMkLst>
          </pc:spChg>
        </pc:sldLayoutChg>
        <pc:sldLayoutChg chg="modSp mod setBg">
          <pc:chgData name="Ben Kittelson" userId="047df48a-df3f-4d98-a810-e957fd6031d3" providerId="ADAL" clId="{7F21DFA7-1B0B-447C-8DC7-E364DCCA3ECC}" dt="2025-04-23T20:42:52.603" v="634"/>
          <pc:sldLayoutMkLst>
            <pc:docMk/>
            <pc:sldMasterMk cId="1603696216" sldId="2147484293"/>
            <pc:sldLayoutMk cId="3622073244" sldId="2147484303"/>
          </pc:sldLayoutMkLst>
          <pc:spChg chg="mod">
            <ac:chgData name="Ben Kittelson" userId="047df48a-df3f-4d98-a810-e957fd6031d3" providerId="ADAL" clId="{7F21DFA7-1B0B-447C-8DC7-E364DCCA3ECC}" dt="2025-04-23T20:42:09.140" v="623" actId="207"/>
            <ac:spMkLst>
              <pc:docMk/>
              <pc:sldMasterMk cId="1603696216" sldId="2147484293"/>
              <pc:sldLayoutMk cId="3622073244" sldId="2147484303"/>
              <ac:spMk id="6" creationId="{23F3D003-5DED-4EF9-97EA-70394ED1AA3C}"/>
            </ac:spMkLst>
          </pc:spChg>
        </pc:sldLayoutChg>
        <pc:sldLayoutChg chg="del">
          <pc:chgData name="Ben Kittelson" userId="047df48a-df3f-4d98-a810-e957fd6031d3" providerId="ADAL" clId="{7F21DFA7-1B0B-447C-8DC7-E364DCCA3ECC}" dt="2025-04-18T20:14:18.537" v="202" actId="47"/>
          <pc:sldLayoutMkLst>
            <pc:docMk/>
            <pc:sldMasterMk cId="1603696216" sldId="2147484293"/>
            <pc:sldLayoutMk cId="61399839" sldId="2147484390"/>
          </pc:sldLayoutMkLst>
        </pc:sldLayoutChg>
        <pc:sldLayoutChg chg="add del">
          <pc:chgData name="Ben Kittelson" userId="047df48a-df3f-4d98-a810-e957fd6031d3" providerId="ADAL" clId="{7F21DFA7-1B0B-447C-8DC7-E364DCCA3ECC}" dt="2025-04-18T20:13:26.053" v="181" actId="47"/>
          <pc:sldLayoutMkLst>
            <pc:docMk/>
            <pc:sldMasterMk cId="1603696216" sldId="2147484293"/>
            <pc:sldLayoutMk cId="3993458999" sldId="2147484391"/>
          </pc:sldLayoutMkLst>
        </pc:sldLayoutChg>
        <pc:sldLayoutChg chg="add del">
          <pc:chgData name="Ben Kittelson" userId="047df48a-df3f-4d98-a810-e957fd6031d3" providerId="ADAL" clId="{7F21DFA7-1B0B-447C-8DC7-E364DCCA3ECC}" dt="2025-04-18T20:13:26.683" v="182" actId="47"/>
          <pc:sldLayoutMkLst>
            <pc:docMk/>
            <pc:sldMasterMk cId="1603696216" sldId="2147484293"/>
            <pc:sldLayoutMk cId="2692957931" sldId="2147484392"/>
          </pc:sldLayoutMkLst>
        </pc:sldLayoutChg>
        <pc:sldLayoutChg chg="del">
          <pc:chgData name="Ben Kittelson" userId="047df48a-df3f-4d98-a810-e957fd6031d3" providerId="ADAL" clId="{7F21DFA7-1B0B-447C-8DC7-E364DCCA3ECC}" dt="2025-04-18T20:14:18.537" v="202" actId="47"/>
          <pc:sldLayoutMkLst>
            <pc:docMk/>
            <pc:sldMasterMk cId="1603696216" sldId="2147484293"/>
            <pc:sldLayoutMk cId="2475407101" sldId="2147484394"/>
          </pc:sldLayoutMkLst>
        </pc:sldLayoutChg>
        <pc:sldLayoutChg chg="del">
          <pc:chgData name="Ben Kittelson" userId="047df48a-df3f-4d98-a810-e957fd6031d3" providerId="ADAL" clId="{7F21DFA7-1B0B-447C-8DC7-E364DCCA3ECC}" dt="2025-04-18T20:14:18.537" v="202" actId="47"/>
          <pc:sldLayoutMkLst>
            <pc:docMk/>
            <pc:sldMasterMk cId="1603696216" sldId="2147484293"/>
            <pc:sldLayoutMk cId="979419277" sldId="2147484395"/>
          </pc:sldLayoutMkLst>
        </pc:sldLayoutChg>
      </pc:sldMasterChg>
      <pc:sldMasterChg chg="modSp modSldLayout">
        <pc:chgData name="Ben Kittelson" userId="047df48a-df3f-4d98-a810-e957fd6031d3" providerId="ADAL" clId="{7F21DFA7-1B0B-447C-8DC7-E364DCCA3ECC}" dt="2025-04-23T20:39:54.175" v="622" actId="207"/>
        <pc:sldMasterMkLst>
          <pc:docMk/>
          <pc:sldMasterMk cId="3208971288" sldId="2147484394"/>
        </pc:sldMasterMkLst>
        <pc:spChg chg="mod">
          <ac:chgData name="Ben Kittelson" userId="047df48a-df3f-4d98-a810-e957fd6031d3" providerId="ADAL" clId="{7F21DFA7-1B0B-447C-8DC7-E364DCCA3ECC}" dt="2025-04-23T20:39:49.792" v="621" actId="207"/>
          <ac:spMkLst>
            <pc:docMk/>
            <pc:sldMasterMk cId="3208971288" sldId="2147484394"/>
            <ac:spMk id="2" creationId="{1F15CEAE-3FDA-A640-3350-2D0C03BF2A3A}"/>
          </ac:spMkLst>
        </pc:spChg>
        <pc:spChg chg="mod">
          <ac:chgData name="Ben Kittelson" userId="047df48a-df3f-4d98-a810-e957fd6031d3" providerId="ADAL" clId="{7F21DFA7-1B0B-447C-8DC7-E364DCCA3ECC}" dt="2025-04-23T20:39:54.175" v="622" actId="207"/>
          <ac:spMkLst>
            <pc:docMk/>
            <pc:sldMasterMk cId="3208971288" sldId="2147484394"/>
            <ac:spMk id="3" creationId="{69467FE0-D1DA-68F1-976F-75E8E3134EC9}"/>
          </ac:spMkLst>
        </pc:spChg>
        <pc:sldLayoutChg chg="addSp">
          <pc:chgData name="Ben Kittelson" userId="047df48a-df3f-4d98-a810-e957fd6031d3" providerId="ADAL" clId="{7F21DFA7-1B0B-447C-8DC7-E364DCCA3ECC}" dt="2025-04-23T19:45:02.417" v="203"/>
          <pc:sldLayoutMkLst>
            <pc:docMk/>
            <pc:sldMasterMk cId="3208971288" sldId="2147484394"/>
            <pc:sldLayoutMk cId="1230344426" sldId="2147484410"/>
          </pc:sldLayoutMkLst>
          <pc:spChg chg="add">
            <ac:chgData name="Ben Kittelson" userId="047df48a-df3f-4d98-a810-e957fd6031d3" providerId="ADAL" clId="{7F21DFA7-1B0B-447C-8DC7-E364DCCA3ECC}" dt="2025-04-23T19:45:02.417" v="203"/>
            <ac:spMkLst>
              <pc:docMk/>
              <pc:sldMasterMk cId="3208971288" sldId="2147484394"/>
              <pc:sldLayoutMk cId="1230344426" sldId="2147484410"/>
              <ac:spMk id="7" creationId="{4536BBCA-6D12-13C8-C574-7AB83357B2B0}"/>
            </ac:spMkLst>
          </pc:spChg>
          <pc:picChg chg="add">
            <ac:chgData name="Ben Kittelson" userId="047df48a-df3f-4d98-a810-e957fd6031d3" providerId="ADAL" clId="{7F21DFA7-1B0B-447C-8DC7-E364DCCA3ECC}" dt="2025-04-23T19:45:02.417" v="203"/>
            <ac:picMkLst>
              <pc:docMk/>
              <pc:sldMasterMk cId="3208971288" sldId="2147484394"/>
              <pc:sldLayoutMk cId="1230344426" sldId="2147484410"/>
              <ac:picMk id="4" creationId="{F031DA9E-4A6C-C737-F118-27C5ABD428EE}"/>
            </ac:picMkLst>
          </pc:picChg>
        </pc:sldLayoutChg>
        <pc:sldLayoutChg chg="addSp">
          <pc:chgData name="Ben Kittelson" userId="047df48a-df3f-4d98-a810-e957fd6031d3" providerId="ADAL" clId="{7F21DFA7-1B0B-447C-8DC7-E364DCCA3ECC}" dt="2025-04-23T19:45:02.417" v="203"/>
          <pc:sldLayoutMkLst>
            <pc:docMk/>
            <pc:sldMasterMk cId="3208971288" sldId="2147484394"/>
            <pc:sldLayoutMk cId="631726735" sldId="2147484411"/>
          </pc:sldLayoutMkLst>
          <pc:spChg chg="add">
            <ac:chgData name="Ben Kittelson" userId="047df48a-df3f-4d98-a810-e957fd6031d3" providerId="ADAL" clId="{7F21DFA7-1B0B-447C-8DC7-E364DCCA3ECC}" dt="2025-04-23T19:45:02.417" v="203"/>
            <ac:spMkLst>
              <pc:docMk/>
              <pc:sldMasterMk cId="3208971288" sldId="2147484394"/>
              <pc:sldLayoutMk cId="631726735" sldId="2147484411"/>
              <ac:spMk id="4" creationId="{190AADD1-7FDB-555A-C4EA-5EB3670324EC}"/>
            </ac:spMkLst>
          </pc:spChg>
        </pc:sldLayoutChg>
        <pc:sldLayoutChg chg="addSp">
          <pc:chgData name="Ben Kittelson" userId="047df48a-df3f-4d98-a810-e957fd6031d3" providerId="ADAL" clId="{7F21DFA7-1B0B-447C-8DC7-E364DCCA3ECC}" dt="2025-04-23T19:45:02.417" v="203"/>
          <pc:sldLayoutMkLst>
            <pc:docMk/>
            <pc:sldMasterMk cId="3208971288" sldId="2147484394"/>
            <pc:sldLayoutMk cId="3718484865" sldId="2147484428"/>
          </pc:sldLayoutMkLst>
          <pc:spChg chg="add">
            <ac:chgData name="Ben Kittelson" userId="047df48a-df3f-4d98-a810-e957fd6031d3" providerId="ADAL" clId="{7F21DFA7-1B0B-447C-8DC7-E364DCCA3ECC}" dt="2025-04-23T19:45:02.417" v="203"/>
            <ac:spMkLst>
              <pc:docMk/>
              <pc:sldMasterMk cId="3208971288" sldId="2147484394"/>
              <pc:sldLayoutMk cId="3718484865" sldId="2147484428"/>
              <ac:spMk id="6" creationId="{9C4A9BC5-278D-5598-9D8B-4E13818BEB5C}"/>
            </ac:spMkLst>
          </pc:spChg>
          <pc:spChg chg="add">
            <ac:chgData name="Ben Kittelson" userId="047df48a-df3f-4d98-a810-e957fd6031d3" providerId="ADAL" clId="{7F21DFA7-1B0B-447C-8DC7-E364DCCA3ECC}" dt="2025-04-23T19:45:02.417" v="203"/>
            <ac:spMkLst>
              <pc:docMk/>
              <pc:sldMasterMk cId="3208971288" sldId="2147484394"/>
              <pc:sldLayoutMk cId="3718484865" sldId="2147484428"/>
              <ac:spMk id="7" creationId="{AE652B6E-F18C-AA3F-3401-6490BC500C29}"/>
            </ac:spMkLst>
          </pc:spChg>
          <pc:picChg chg="add">
            <ac:chgData name="Ben Kittelson" userId="047df48a-df3f-4d98-a810-e957fd6031d3" providerId="ADAL" clId="{7F21DFA7-1B0B-447C-8DC7-E364DCCA3ECC}" dt="2025-04-23T19:45:02.417" v="203"/>
            <ac:picMkLst>
              <pc:docMk/>
              <pc:sldMasterMk cId="3208971288" sldId="2147484394"/>
              <pc:sldLayoutMk cId="3718484865" sldId="2147484428"/>
              <ac:picMk id="13" creationId="{DB76AC48-598E-CFDB-0C3C-C6D3ECFF41F3}"/>
            </ac:picMkLst>
          </pc:picChg>
        </pc:sldLayoutChg>
      </pc:sldMasterChg>
      <pc:sldMasterChg chg="modSldLayout">
        <pc:chgData name="Ben Kittelson" userId="047df48a-df3f-4d98-a810-e957fd6031d3" providerId="ADAL" clId="{7F21DFA7-1B0B-447C-8DC7-E364DCCA3ECC}" dt="2025-04-23T20:58:00.858" v="934" actId="207"/>
        <pc:sldMasterMkLst>
          <pc:docMk/>
          <pc:sldMasterMk cId="1243386318" sldId="2147484474"/>
        </pc:sldMasterMkLst>
        <pc:sldLayoutChg chg="modSp">
          <pc:chgData name="Ben Kittelson" userId="047df48a-df3f-4d98-a810-e957fd6031d3" providerId="ADAL" clId="{7F21DFA7-1B0B-447C-8DC7-E364DCCA3ECC}" dt="2025-04-23T20:38:37.911" v="616" actId="207"/>
          <pc:sldLayoutMkLst>
            <pc:docMk/>
            <pc:sldMasterMk cId="1243386318" sldId="2147484474"/>
            <pc:sldLayoutMk cId="2291021639" sldId="2147484475"/>
          </pc:sldLayoutMkLst>
          <pc:spChg chg="mod">
            <ac:chgData name="Ben Kittelson" userId="047df48a-df3f-4d98-a810-e957fd6031d3" providerId="ADAL" clId="{7F21DFA7-1B0B-447C-8DC7-E364DCCA3ECC}" dt="2025-04-23T20:37:33.414" v="609" actId="207"/>
            <ac:spMkLst>
              <pc:docMk/>
              <pc:sldMasterMk cId="1243386318" sldId="2147484474"/>
              <pc:sldLayoutMk cId="2291021639" sldId="2147484475"/>
              <ac:spMk id="2" creationId="{00000000-0000-0000-0000-000000000000}"/>
            </ac:spMkLst>
          </pc:spChg>
          <pc:spChg chg="mod">
            <ac:chgData name="Ben Kittelson" userId="047df48a-df3f-4d98-a810-e957fd6031d3" providerId="ADAL" clId="{7F21DFA7-1B0B-447C-8DC7-E364DCCA3ECC}" dt="2025-04-23T20:38:37.911" v="616" actId="207"/>
            <ac:spMkLst>
              <pc:docMk/>
              <pc:sldMasterMk cId="1243386318" sldId="2147484474"/>
              <pc:sldLayoutMk cId="2291021639" sldId="2147484475"/>
              <ac:spMk id="3" creationId="{00000000-0000-0000-0000-000000000000}"/>
            </ac:spMkLst>
          </pc:spChg>
        </pc:sldLayoutChg>
        <pc:sldLayoutChg chg="addSp">
          <pc:chgData name="Ben Kittelson" userId="047df48a-df3f-4d98-a810-e957fd6031d3" providerId="ADAL" clId="{7F21DFA7-1B0B-447C-8DC7-E364DCCA3ECC}" dt="2025-04-23T19:45:27.268" v="219"/>
          <pc:sldLayoutMkLst>
            <pc:docMk/>
            <pc:sldMasterMk cId="1243386318" sldId="2147484474"/>
            <pc:sldLayoutMk cId="1764251553" sldId="2147484483"/>
          </pc:sldLayoutMkLst>
          <pc:spChg chg="add">
            <ac:chgData name="Ben Kittelson" userId="047df48a-df3f-4d98-a810-e957fd6031d3" providerId="ADAL" clId="{7F21DFA7-1B0B-447C-8DC7-E364DCCA3ECC}" dt="2025-04-23T19:45:27.268" v="219"/>
            <ac:spMkLst>
              <pc:docMk/>
              <pc:sldMasterMk cId="1243386318" sldId="2147484474"/>
              <pc:sldLayoutMk cId="1764251553" sldId="2147484483"/>
              <ac:spMk id="5" creationId="{BE75ED5A-F29F-B864-87C2-7227F84B9B78}"/>
            </ac:spMkLst>
          </pc:spChg>
          <pc:picChg chg="add">
            <ac:chgData name="Ben Kittelson" userId="047df48a-df3f-4d98-a810-e957fd6031d3" providerId="ADAL" clId="{7F21DFA7-1B0B-447C-8DC7-E364DCCA3ECC}" dt="2025-04-23T19:45:27.268" v="219"/>
            <ac:picMkLst>
              <pc:docMk/>
              <pc:sldMasterMk cId="1243386318" sldId="2147484474"/>
              <pc:sldLayoutMk cId="1764251553" sldId="2147484483"/>
              <ac:picMk id="2" creationId="{924BB0E3-4EE4-0EB0-D3FF-C45682877AB1}"/>
            </ac:picMkLst>
          </pc:picChg>
        </pc:sldLayoutChg>
        <pc:sldLayoutChg chg="addSp">
          <pc:chgData name="Ben Kittelson" userId="047df48a-df3f-4d98-a810-e957fd6031d3" providerId="ADAL" clId="{7F21DFA7-1B0B-447C-8DC7-E364DCCA3ECC}" dt="2025-04-23T19:45:27.268" v="219"/>
          <pc:sldLayoutMkLst>
            <pc:docMk/>
            <pc:sldMasterMk cId="1243386318" sldId="2147484474"/>
            <pc:sldLayoutMk cId="1483024261" sldId="2147484484"/>
          </pc:sldLayoutMkLst>
          <pc:spChg chg="add">
            <ac:chgData name="Ben Kittelson" userId="047df48a-df3f-4d98-a810-e957fd6031d3" providerId="ADAL" clId="{7F21DFA7-1B0B-447C-8DC7-E364DCCA3ECC}" dt="2025-04-23T19:45:27.268" v="219"/>
            <ac:spMkLst>
              <pc:docMk/>
              <pc:sldMasterMk cId="1243386318" sldId="2147484474"/>
              <pc:sldLayoutMk cId="1483024261" sldId="2147484484"/>
              <ac:spMk id="2" creationId="{564288F5-9563-79A9-AA28-A856D6577581}"/>
            </ac:spMkLst>
          </pc:spChg>
        </pc:sldLayoutChg>
        <pc:sldLayoutChg chg="addSp modSp mod">
          <pc:chgData name="Ben Kittelson" userId="047df48a-df3f-4d98-a810-e957fd6031d3" providerId="ADAL" clId="{7F21DFA7-1B0B-447C-8DC7-E364DCCA3ECC}" dt="2025-04-23T20:58:00.858" v="934" actId="207"/>
          <pc:sldLayoutMkLst>
            <pc:docMk/>
            <pc:sldMasterMk cId="1243386318" sldId="2147484474"/>
            <pc:sldLayoutMk cId="895802053" sldId="2147484509"/>
          </pc:sldLayoutMkLst>
          <pc:spChg chg="add mod">
            <ac:chgData name="Ben Kittelson" userId="047df48a-df3f-4d98-a810-e957fd6031d3" providerId="ADAL" clId="{7F21DFA7-1B0B-447C-8DC7-E364DCCA3ECC}" dt="2025-04-23T20:58:00.858" v="934" actId="207"/>
            <ac:spMkLst>
              <pc:docMk/>
              <pc:sldMasterMk cId="1243386318" sldId="2147484474"/>
              <pc:sldLayoutMk cId="895802053" sldId="2147484509"/>
              <ac:spMk id="2" creationId="{2ED8734A-2B76-FD63-2C5B-9D6163050718}"/>
            </ac:spMkLst>
          </pc:spChg>
          <pc:spChg chg="add mod">
            <ac:chgData name="Ben Kittelson" userId="047df48a-df3f-4d98-a810-e957fd6031d3" providerId="ADAL" clId="{7F21DFA7-1B0B-447C-8DC7-E364DCCA3ECC}" dt="2025-04-23T20:57:55.925" v="933" actId="207"/>
            <ac:spMkLst>
              <pc:docMk/>
              <pc:sldMasterMk cId="1243386318" sldId="2147484474"/>
              <pc:sldLayoutMk cId="895802053" sldId="2147484509"/>
              <ac:spMk id="5" creationId="{60C3CAA5-D52B-C391-3C03-3C7A194EFDDB}"/>
            </ac:spMkLst>
          </pc:spChg>
          <pc:picChg chg="add">
            <ac:chgData name="Ben Kittelson" userId="047df48a-df3f-4d98-a810-e957fd6031d3" providerId="ADAL" clId="{7F21DFA7-1B0B-447C-8DC7-E364DCCA3ECC}" dt="2025-04-23T19:45:27.268" v="219"/>
            <ac:picMkLst>
              <pc:docMk/>
              <pc:sldMasterMk cId="1243386318" sldId="2147484474"/>
              <pc:sldLayoutMk cId="895802053" sldId="2147484509"/>
              <ac:picMk id="6" creationId="{B2021349-3A9A-DE1D-5FF0-188EEFFBAE61}"/>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8D0547-0037-4D23-8F8A-CC904662CED3}"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59661D08-5E61-4816-A5D0-3D850B09401E}">
      <dgm:prSet custT="1"/>
      <dgm:spPr>
        <a:solidFill>
          <a:schemeClr val="bg2"/>
        </a:solidFill>
        <a:ln>
          <a:noFill/>
        </a:ln>
      </dgm:spPr>
      <dgm:t>
        <a:bodyPr lIns="182880" tIns="182880" rIns="182880" bIns="182880"/>
        <a:lstStyle/>
        <a:p>
          <a:r>
            <a:rPr lang="en-US" sz="1800" dirty="0">
              <a:solidFill>
                <a:schemeClr val="tx1"/>
              </a:solidFill>
            </a:rPr>
            <a:t>Waste is disrespectful of the </a:t>
          </a:r>
          <a:r>
            <a:rPr lang="en-US" sz="1800" b="1" dirty="0">
              <a:solidFill>
                <a:schemeClr val="tx1"/>
              </a:solidFill>
            </a:rPr>
            <a:t>ENVIRONMENT</a:t>
          </a:r>
          <a:r>
            <a:rPr lang="en-US" sz="1800" dirty="0">
              <a:solidFill>
                <a:schemeClr val="tx1"/>
              </a:solidFill>
            </a:rPr>
            <a:t> because it squanders scarce resources</a:t>
          </a:r>
        </a:p>
      </dgm:t>
    </dgm:pt>
    <dgm:pt modelId="{9B2972BE-B956-48DB-B3ED-9BF0BB3802D1}" type="parTrans" cxnId="{66DB2946-56FB-4A84-BD4C-3ED966857238}">
      <dgm:prSet/>
      <dgm:spPr/>
      <dgm:t>
        <a:bodyPr/>
        <a:lstStyle/>
        <a:p>
          <a:endParaRPr lang="en-US"/>
        </a:p>
      </dgm:t>
    </dgm:pt>
    <dgm:pt modelId="{251FBE6A-2FA2-4083-B71D-B24546A336DD}" type="sibTrans" cxnId="{66DB2946-56FB-4A84-BD4C-3ED966857238}">
      <dgm:prSet/>
      <dgm:spPr/>
      <dgm:t>
        <a:bodyPr/>
        <a:lstStyle/>
        <a:p>
          <a:endParaRPr lang="en-US"/>
        </a:p>
      </dgm:t>
    </dgm:pt>
    <dgm:pt modelId="{630C79DD-DB65-4E5C-994C-547D7D4E5DF6}">
      <dgm:prSet custT="1"/>
      <dgm:spPr>
        <a:solidFill>
          <a:schemeClr val="bg2"/>
        </a:solidFill>
        <a:ln>
          <a:noFill/>
        </a:ln>
      </dgm:spPr>
      <dgm:t>
        <a:bodyPr lIns="182880" tIns="182880" rIns="182880" bIns="182880"/>
        <a:lstStyle/>
        <a:p>
          <a:r>
            <a:rPr lang="en-US" sz="1800" dirty="0">
              <a:solidFill>
                <a:schemeClr val="tx1"/>
              </a:solidFill>
            </a:rPr>
            <a:t>Waste is disrespectful to our </a:t>
          </a:r>
          <a:r>
            <a:rPr lang="en-US" sz="1800" b="1" dirty="0">
              <a:solidFill>
                <a:schemeClr val="tx1"/>
              </a:solidFill>
            </a:rPr>
            <a:t>RESIDENTS</a:t>
          </a:r>
          <a:r>
            <a:rPr lang="en-US" sz="1800" dirty="0">
              <a:solidFill>
                <a:schemeClr val="tx1"/>
              </a:solidFill>
            </a:rPr>
            <a:t> because it asks them to accept and pay for processes that they don’t value</a:t>
          </a:r>
        </a:p>
      </dgm:t>
    </dgm:pt>
    <dgm:pt modelId="{4072A759-4EC5-4ACB-8C81-A436B60E6A9B}" type="parTrans" cxnId="{2485C390-7CF5-41AD-9DCE-BA01BBA15A53}">
      <dgm:prSet/>
      <dgm:spPr/>
      <dgm:t>
        <a:bodyPr/>
        <a:lstStyle/>
        <a:p>
          <a:endParaRPr lang="en-US"/>
        </a:p>
      </dgm:t>
    </dgm:pt>
    <dgm:pt modelId="{D3293EB5-3E5B-4F01-8994-B665A8EB1E94}" type="sibTrans" cxnId="{2485C390-7CF5-41AD-9DCE-BA01BBA15A53}">
      <dgm:prSet/>
      <dgm:spPr/>
      <dgm:t>
        <a:bodyPr/>
        <a:lstStyle/>
        <a:p>
          <a:endParaRPr lang="en-US"/>
        </a:p>
      </dgm:t>
    </dgm:pt>
    <dgm:pt modelId="{A239459B-AC30-4C22-9CB6-5DD023DA895A}">
      <dgm:prSet custT="1"/>
      <dgm:spPr>
        <a:solidFill>
          <a:schemeClr val="bg2"/>
        </a:solidFill>
        <a:ln>
          <a:noFill/>
        </a:ln>
      </dgm:spPr>
      <dgm:t>
        <a:bodyPr lIns="182880" tIns="182880" rIns="182880" bIns="182880"/>
        <a:lstStyle/>
        <a:p>
          <a:r>
            <a:rPr lang="en-US" sz="1800" dirty="0">
              <a:solidFill>
                <a:schemeClr val="tx1"/>
              </a:solidFill>
            </a:rPr>
            <a:t>Waste is disrespectful to our </a:t>
          </a:r>
          <a:r>
            <a:rPr lang="en-US" sz="1800" b="1" dirty="0">
              <a:solidFill>
                <a:schemeClr val="tx1"/>
              </a:solidFill>
            </a:rPr>
            <a:t>STAFF</a:t>
          </a:r>
          <a:r>
            <a:rPr lang="en-US" sz="1800" dirty="0">
              <a:solidFill>
                <a:schemeClr val="tx1"/>
              </a:solidFill>
            </a:rPr>
            <a:t> because it asks them to do work that does not have value</a:t>
          </a:r>
        </a:p>
      </dgm:t>
    </dgm:pt>
    <dgm:pt modelId="{F076AF27-4409-4346-91E4-0FB73CB6C5A1}" type="parTrans" cxnId="{F053066E-60F7-4EF6-91A7-8F238B75EBB7}">
      <dgm:prSet/>
      <dgm:spPr/>
      <dgm:t>
        <a:bodyPr/>
        <a:lstStyle/>
        <a:p>
          <a:endParaRPr lang="en-US"/>
        </a:p>
      </dgm:t>
    </dgm:pt>
    <dgm:pt modelId="{81CB26E6-F2D2-46C2-B8C2-9898C7DACCCA}" type="sibTrans" cxnId="{F053066E-60F7-4EF6-91A7-8F238B75EBB7}">
      <dgm:prSet/>
      <dgm:spPr/>
      <dgm:t>
        <a:bodyPr/>
        <a:lstStyle/>
        <a:p>
          <a:endParaRPr lang="en-US"/>
        </a:p>
      </dgm:t>
    </dgm:pt>
    <dgm:pt modelId="{6224059C-F04C-454B-AA28-B468BDA04C25}" type="pres">
      <dgm:prSet presAssocID="{C68D0547-0037-4D23-8F8A-CC904662CED3}" presName="hierChild1" presStyleCnt="0">
        <dgm:presLayoutVars>
          <dgm:chPref val="1"/>
          <dgm:dir/>
          <dgm:animOne val="branch"/>
          <dgm:animLvl val="lvl"/>
          <dgm:resizeHandles/>
        </dgm:presLayoutVars>
      </dgm:prSet>
      <dgm:spPr/>
    </dgm:pt>
    <dgm:pt modelId="{33327CAD-FA1F-4940-AE44-070B900E14B0}" type="pres">
      <dgm:prSet presAssocID="{59661D08-5E61-4816-A5D0-3D850B09401E}" presName="hierRoot1" presStyleCnt="0"/>
      <dgm:spPr/>
    </dgm:pt>
    <dgm:pt modelId="{92BCEB4F-7C1C-4E2F-823A-4482E69811A1}" type="pres">
      <dgm:prSet presAssocID="{59661D08-5E61-4816-A5D0-3D850B09401E}" presName="composite" presStyleCnt="0"/>
      <dgm:spPr/>
    </dgm:pt>
    <dgm:pt modelId="{91FA3FEA-B23C-4596-A636-76D9258CEE3A}" type="pres">
      <dgm:prSet presAssocID="{59661D08-5E61-4816-A5D0-3D850B09401E}" presName="background" presStyleLbl="node0" presStyleIdx="0" presStyleCnt="3"/>
      <dgm:spPr>
        <a:prstGeom prst="rect">
          <a:avLst/>
        </a:prstGeom>
        <a:solidFill>
          <a:srgbClr val="FDB813"/>
        </a:solidFill>
      </dgm:spPr>
    </dgm:pt>
    <dgm:pt modelId="{EB410DE8-18E3-4571-98CE-2F3467540254}" type="pres">
      <dgm:prSet presAssocID="{59661D08-5E61-4816-A5D0-3D850B09401E}" presName="text" presStyleLbl="fgAcc0" presStyleIdx="0" presStyleCnt="3" custScaleX="107556" custScaleY="119626">
        <dgm:presLayoutVars>
          <dgm:chPref val="3"/>
        </dgm:presLayoutVars>
      </dgm:prSet>
      <dgm:spPr>
        <a:prstGeom prst="rect">
          <a:avLst/>
        </a:prstGeom>
      </dgm:spPr>
    </dgm:pt>
    <dgm:pt modelId="{79396BEF-36CA-4BB7-8377-820EC83A66F3}" type="pres">
      <dgm:prSet presAssocID="{59661D08-5E61-4816-A5D0-3D850B09401E}" presName="hierChild2" presStyleCnt="0"/>
      <dgm:spPr/>
    </dgm:pt>
    <dgm:pt modelId="{E53FCD10-1E88-4070-AC37-026C13DB0FED}" type="pres">
      <dgm:prSet presAssocID="{630C79DD-DB65-4E5C-994C-547D7D4E5DF6}" presName="hierRoot1" presStyleCnt="0"/>
      <dgm:spPr/>
    </dgm:pt>
    <dgm:pt modelId="{C3ACCF76-10E5-43B3-9EE3-AA07173893DB}" type="pres">
      <dgm:prSet presAssocID="{630C79DD-DB65-4E5C-994C-547D7D4E5DF6}" presName="composite" presStyleCnt="0"/>
      <dgm:spPr/>
    </dgm:pt>
    <dgm:pt modelId="{B9CCBAE1-BA44-488C-842F-55720208C322}" type="pres">
      <dgm:prSet presAssocID="{630C79DD-DB65-4E5C-994C-547D7D4E5DF6}" presName="background" presStyleLbl="node0" presStyleIdx="1" presStyleCnt="3"/>
      <dgm:spPr>
        <a:prstGeom prst="rect">
          <a:avLst/>
        </a:prstGeom>
        <a:solidFill>
          <a:srgbClr val="FDB813"/>
        </a:solidFill>
      </dgm:spPr>
    </dgm:pt>
    <dgm:pt modelId="{0C52368E-4655-4240-8B1A-9D177FFA749D}" type="pres">
      <dgm:prSet presAssocID="{630C79DD-DB65-4E5C-994C-547D7D4E5DF6}" presName="text" presStyleLbl="fgAcc0" presStyleIdx="1" presStyleCnt="3" custScaleX="107556" custScaleY="119626">
        <dgm:presLayoutVars>
          <dgm:chPref val="3"/>
        </dgm:presLayoutVars>
      </dgm:prSet>
      <dgm:spPr>
        <a:prstGeom prst="rect">
          <a:avLst/>
        </a:prstGeom>
      </dgm:spPr>
    </dgm:pt>
    <dgm:pt modelId="{34203E20-48D1-47A8-8A4D-92B19B6FC282}" type="pres">
      <dgm:prSet presAssocID="{630C79DD-DB65-4E5C-994C-547D7D4E5DF6}" presName="hierChild2" presStyleCnt="0"/>
      <dgm:spPr/>
    </dgm:pt>
    <dgm:pt modelId="{49CA8404-A01C-4F42-83BB-868E1347E58A}" type="pres">
      <dgm:prSet presAssocID="{A239459B-AC30-4C22-9CB6-5DD023DA895A}" presName="hierRoot1" presStyleCnt="0"/>
      <dgm:spPr/>
    </dgm:pt>
    <dgm:pt modelId="{583C08AB-B6FE-4CD7-8C66-A79746A47BCF}" type="pres">
      <dgm:prSet presAssocID="{A239459B-AC30-4C22-9CB6-5DD023DA895A}" presName="composite" presStyleCnt="0"/>
      <dgm:spPr/>
    </dgm:pt>
    <dgm:pt modelId="{9D43F819-ED30-4E1C-9EF0-85AFECEC96B1}" type="pres">
      <dgm:prSet presAssocID="{A239459B-AC30-4C22-9CB6-5DD023DA895A}" presName="background" presStyleLbl="node0" presStyleIdx="2" presStyleCnt="3"/>
      <dgm:spPr>
        <a:prstGeom prst="rect">
          <a:avLst/>
        </a:prstGeom>
        <a:solidFill>
          <a:srgbClr val="FDB813"/>
        </a:solidFill>
      </dgm:spPr>
    </dgm:pt>
    <dgm:pt modelId="{A8AA55CA-560A-4CA1-AABE-7FB223C16E92}" type="pres">
      <dgm:prSet presAssocID="{A239459B-AC30-4C22-9CB6-5DD023DA895A}" presName="text" presStyleLbl="fgAcc0" presStyleIdx="2" presStyleCnt="3" custScaleX="107556" custScaleY="119626">
        <dgm:presLayoutVars>
          <dgm:chPref val="3"/>
        </dgm:presLayoutVars>
      </dgm:prSet>
      <dgm:spPr>
        <a:prstGeom prst="rect">
          <a:avLst/>
        </a:prstGeom>
      </dgm:spPr>
    </dgm:pt>
    <dgm:pt modelId="{A140AAFC-C3B1-435D-A26B-5651DC12EA32}" type="pres">
      <dgm:prSet presAssocID="{A239459B-AC30-4C22-9CB6-5DD023DA895A}" presName="hierChild2" presStyleCnt="0"/>
      <dgm:spPr/>
    </dgm:pt>
  </dgm:ptLst>
  <dgm:cxnLst>
    <dgm:cxn modelId="{E6279607-2C90-4DFD-83B3-DA0AEAC62DEB}" type="presOf" srcId="{A239459B-AC30-4C22-9CB6-5DD023DA895A}" destId="{A8AA55CA-560A-4CA1-AABE-7FB223C16E92}" srcOrd="0" destOrd="0" presId="urn:microsoft.com/office/officeart/2005/8/layout/hierarchy1"/>
    <dgm:cxn modelId="{66DB2946-56FB-4A84-BD4C-3ED966857238}" srcId="{C68D0547-0037-4D23-8F8A-CC904662CED3}" destId="{59661D08-5E61-4816-A5D0-3D850B09401E}" srcOrd="0" destOrd="0" parTransId="{9B2972BE-B956-48DB-B3ED-9BF0BB3802D1}" sibTransId="{251FBE6A-2FA2-4083-B71D-B24546A336DD}"/>
    <dgm:cxn modelId="{F053066E-60F7-4EF6-91A7-8F238B75EBB7}" srcId="{C68D0547-0037-4D23-8F8A-CC904662CED3}" destId="{A239459B-AC30-4C22-9CB6-5DD023DA895A}" srcOrd="2" destOrd="0" parTransId="{F076AF27-4409-4346-91E4-0FB73CB6C5A1}" sibTransId="{81CB26E6-F2D2-46C2-B8C2-9898C7DACCCA}"/>
    <dgm:cxn modelId="{6A3B7C81-D96D-44F0-A14F-CECB83CEAED8}" type="presOf" srcId="{59661D08-5E61-4816-A5D0-3D850B09401E}" destId="{EB410DE8-18E3-4571-98CE-2F3467540254}" srcOrd="0" destOrd="0" presId="urn:microsoft.com/office/officeart/2005/8/layout/hierarchy1"/>
    <dgm:cxn modelId="{2485C390-7CF5-41AD-9DCE-BA01BBA15A53}" srcId="{C68D0547-0037-4D23-8F8A-CC904662CED3}" destId="{630C79DD-DB65-4E5C-994C-547D7D4E5DF6}" srcOrd="1" destOrd="0" parTransId="{4072A759-4EC5-4ACB-8C81-A436B60E6A9B}" sibTransId="{D3293EB5-3E5B-4F01-8994-B665A8EB1E94}"/>
    <dgm:cxn modelId="{ECB20EB6-B962-45D1-891A-B933CF034AFF}" type="presOf" srcId="{C68D0547-0037-4D23-8F8A-CC904662CED3}" destId="{6224059C-F04C-454B-AA28-B468BDA04C25}" srcOrd="0" destOrd="0" presId="urn:microsoft.com/office/officeart/2005/8/layout/hierarchy1"/>
    <dgm:cxn modelId="{964759C6-1470-4631-B555-8F949F81F149}" type="presOf" srcId="{630C79DD-DB65-4E5C-994C-547D7D4E5DF6}" destId="{0C52368E-4655-4240-8B1A-9D177FFA749D}" srcOrd="0" destOrd="0" presId="urn:microsoft.com/office/officeart/2005/8/layout/hierarchy1"/>
    <dgm:cxn modelId="{7F049219-B0A6-45F8-AF05-93444BE61D56}" type="presParOf" srcId="{6224059C-F04C-454B-AA28-B468BDA04C25}" destId="{33327CAD-FA1F-4940-AE44-070B900E14B0}" srcOrd="0" destOrd="0" presId="urn:microsoft.com/office/officeart/2005/8/layout/hierarchy1"/>
    <dgm:cxn modelId="{0908F42E-C5E8-4E53-B783-3EDA2C2B3743}" type="presParOf" srcId="{33327CAD-FA1F-4940-AE44-070B900E14B0}" destId="{92BCEB4F-7C1C-4E2F-823A-4482E69811A1}" srcOrd="0" destOrd="0" presId="urn:microsoft.com/office/officeart/2005/8/layout/hierarchy1"/>
    <dgm:cxn modelId="{18830611-20DC-4B1A-8CED-374E1A779941}" type="presParOf" srcId="{92BCEB4F-7C1C-4E2F-823A-4482E69811A1}" destId="{91FA3FEA-B23C-4596-A636-76D9258CEE3A}" srcOrd="0" destOrd="0" presId="urn:microsoft.com/office/officeart/2005/8/layout/hierarchy1"/>
    <dgm:cxn modelId="{DB01A8F2-1BFA-4456-BF3B-A2221192F8A0}" type="presParOf" srcId="{92BCEB4F-7C1C-4E2F-823A-4482E69811A1}" destId="{EB410DE8-18E3-4571-98CE-2F3467540254}" srcOrd="1" destOrd="0" presId="urn:microsoft.com/office/officeart/2005/8/layout/hierarchy1"/>
    <dgm:cxn modelId="{15E76B9A-46DE-41C5-8927-09D11475CD76}" type="presParOf" srcId="{33327CAD-FA1F-4940-AE44-070B900E14B0}" destId="{79396BEF-36CA-4BB7-8377-820EC83A66F3}" srcOrd="1" destOrd="0" presId="urn:microsoft.com/office/officeart/2005/8/layout/hierarchy1"/>
    <dgm:cxn modelId="{B5746761-4FEA-4354-A35E-644025C90956}" type="presParOf" srcId="{6224059C-F04C-454B-AA28-B468BDA04C25}" destId="{E53FCD10-1E88-4070-AC37-026C13DB0FED}" srcOrd="1" destOrd="0" presId="urn:microsoft.com/office/officeart/2005/8/layout/hierarchy1"/>
    <dgm:cxn modelId="{B4C4B268-AFE8-45DF-9B17-747EE8D4BFB6}" type="presParOf" srcId="{E53FCD10-1E88-4070-AC37-026C13DB0FED}" destId="{C3ACCF76-10E5-43B3-9EE3-AA07173893DB}" srcOrd="0" destOrd="0" presId="urn:microsoft.com/office/officeart/2005/8/layout/hierarchy1"/>
    <dgm:cxn modelId="{A560F7A1-F335-41E2-AF0A-026CD353AFBC}" type="presParOf" srcId="{C3ACCF76-10E5-43B3-9EE3-AA07173893DB}" destId="{B9CCBAE1-BA44-488C-842F-55720208C322}" srcOrd="0" destOrd="0" presId="urn:microsoft.com/office/officeart/2005/8/layout/hierarchy1"/>
    <dgm:cxn modelId="{65BE79B5-D9B1-41A0-A9AB-264882CC867A}" type="presParOf" srcId="{C3ACCF76-10E5-43B3-9EE3-AA07173893DB}" destId="{0C52368E-4655-4240-8B1A-9D177FFA749D}" srcOrd="1" destOrd="0" presId="urn:microsoft.com/office/officeart/2005/8/layout/hierarchy1"/>
    <dgm:cxn modelId="{806A7C2A-226A-47B0-BEEB-15247A2BCD05}" type="presParOf" srcId="{E53FCD10-1E88-4070-AC37-026C13DB0FED}" destId="{34203E20-48D1-47A8-8A4D-92B19B6FC282}" srcOrd="1" destOrd="0" presId="urn:microsoft.com/office/officeart/2005/8/layout/hierarchy1"/>
    <dgm:cxn modelId="{ACD551E1-101D-4DF9-A7C2-C04C27914FC9}" type="presParOf" srcId="{6224059C-F04C-454B-AA28-B468BDA04C25}" destId="{49CA8404-A01C-4F42-83BB-868E1347E58A}" srcOrd="2" destOrd="0" presId="urn:microsoft.com/office/officeart/2005/8/layout/hierarchy1"/>
    <dgm:cxn modelId="{5A87CCF1-26EC-431A-B1AE-3F36A00F72A3}" type="presParOf" srcId="{49CA8404-A01C-4F42-83BB-868E1347E58A}" destId="{583C08AB-B6FE-4CD7-8C66-A79746A47BCF}" srcOrd="0" destOrd="0" presId="urn:microsoft.com/office/officeart/2005/8/layout/hierarchy1"/>
    <dgm:cxn modelId="{BB188B70-92CE-4E83-94F4-6F7CFF920DBD}" type="presParOf" srcId="{583C08AB-B6FE-4CD7-8C66-A79746A47BCF}" destId="{9D43F819-ED30-4E1C-9EF0-85AFECEC96B1}" srcOrd="0" destOrd="0" presId="urn:microsoft.com/office/officeart/2005/8/layout/hierarchy1"/>
    <dgm:cxn modelId="{9F3C3539-C238-4578-884E-928F7C218AA7}" type="presParOf" srcId="{583C08AB-B6FE-4CD7-8C66-A79746A47BCF}" destId="{A8AA55CA-560A-4CA1-AABE-7FB223C16E92}" srcOrd="1" destOrd="0" presId="urn:microsoft.com/office/officeart/2005/8/layout/hierarchy1"/>
    <dgm:cxn modelId="{7235FB25-C83C-4113-8AEE-6D45A7C8910D}" type="presParOf" srcId="{49CA8404-A01C-4F42-83BB-868E1347E58A}" destId="{A140AAFC-C3B1-435D-A26B-5651DC12EA3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80C331-5538-4621-944B-8B5F7A694076}"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E3E5F929-E309-4364-AC9D-5C9CCB8E41DA}">
      <dgm:prSet phldrT="[Text]" custT="1"/>
      <dgm:spPr>
        <a:solidFill>
          <a:srgbClr val="009DC2"/>
        </a:solidFill>
        <a:ln>
          <a:solidFill>
            <a:srgbClr val="009DC2"/>
          </a:solidFill>
        </a:ln>
      </dgm:spPr>
      <dgm:t>
        <a:bodyPr/>
        <a:lstStyle/>
        <a:p>
          <a:r>
            <a:rPr lang="en-US" sz="2000" dirty="0"/>
            <a:t>Building Maintenance</a:t>
          </a:r>
        </a:p>
      </dgm:t>
    </dgm:pt>
    <dgm:pt modelId="{8AFF1DF5-3724-4E33-9B3C-8C360A84174D}" type="parTrans" cxnId="{0D352649-1348-4778-A417-62A69CABE95B}">
      <dgm:prSet/>
      <dgm:spPr/>
      <dgm:t>
        <a:bodyPr/>
        <a:lstStyle/>
        <a:p>
          <a:endParaRPr lang="en-US"/>
        </a:p>
      </dgm:t>
    </dgm:pt>
    <dgm:pt modelId="{8A19C3F3-179F-4E54-B41F-350880FA6636}" type="sibTrans" cxnId="{0D352649-1348-4778-A417-62A69CABE95B}">
      <dgm:prSet/>
      <dgm:spPr/>
      <dgm:t>
        <a:bodyPr/>
        <a:lstStyle/>
        <a:p>
          <a:endParaRPr lang="en-US"/>
        </a:p>
      </dgm:t>
    </dgm:pt>
    <dgm:pt modelId="{E2E04A79-7F78-4F70-ACA9-4F5AAD0D6FBA}">
      <dgm:prSet phldrT="[Text]" custT="1"/>
      <dgm:spPr>
        <a:solidFill>
          <a:srgbClr val="009DC2"/>
        </a:solidFill>
        <a:ln>
          <a:solidFill>
            <a:srgbClr val="009DC2"/>
          </a:solidFill>
        </a:ln>
      </dgm:spPr>
      <dgm:t>
        <a:bodyPr/>
        <a:lstStyle/>
        <a:p>
          <a:r>
            <a:rPr lang="en-US" sz="2000" dirty="0"/>
            <a:t>Public Works Administration</a:t>
          </a:r>
        </a:p>
      </dgm:t>
    </dgm:pt>
    <dgm:pt modelId="{86EEC0EA-886F-401A-AA62-E0C5B4449C60}" type="parTrans" cxnId="{A0E4A546-8520-41E2-B8B3-218C2967631B}">
      <dgm:prSet/>
      <dgm:spPr/>
      <dgm:t>
        <a:bodyPr/>
        <a:lstStyle/>
        <a:p>
          <a:endParaRPr lang="en-US"/>
        </a:p>
      </dgm:t>
    </dgm:pt>
    <dgm:pt modelId="{5CE696DF-C156-4648-BE67-BA05CDB542D5}" type="sibTrans" cxnId="{A0E4A546-8520-41E2-B8B3-218C2967631B}">
      <dgm:prSet/>
      <dgm:spPr/>
      <dgm:t>
        <a:bodyPr/>
        <a:lstStyle/>
        <a:p>
          <a:endParaRPr lang="en-US"/>
        </a:p>
      </dgm:t>
    </dgm:pt>
    <dgm:pt modelId="{7F85A1D7-B6C4-4052-88E1-B0D486F56330}">
      <dgm:prSet phldrT="[Text]" custT="1"/>
      <dgm:spPr>
        <a:solidFill>
          <a:srgbClr val="009DC2"/>
        </a:solidFill>
        <a:ln>
          <a:solidFill>
            <a:srgbClr val="009DC2"/>
          </a:solidFill>
        </a:ln>
      </dgm:spPr>
      <dgm:t>
        <a:bodyPr/>
        <a:lstStyle/>
        <a:p>
          <a:r>
            <a:rPr lang="en-US" sz="2000" dirty="0"/>
            <a:t>Engineering</a:t>
          </a:r>
        </a:p>
      </dgm:t>
    </dgm:pt>
    <dgm:pt modelId="{F96B034E-4A00-4D86-A3BD-EF596D04876B}" type="parTrans" cxnId="{CEE0FE13-282B-4356-BE8F-026D26377393}">
      <dgm:prSet/>
      <dgm:spPr/>
      <dgm:t>
        <a:bodyPr/>
        <a:lstStyle/>
        <a:p>
          <a:endParaRPr lang="en-US"/>
        </a:p>
      </dgm:t>
    </dgm:pt>
    <dgm:pt modelId="{25B06661-DEA1-4807-9A71-BC859C64B403}" type="sibTrans" cxnId="{CEE0FE13-282B-4356-BE8F-026D26377393}">
      <dgm:prSet/>
      <dgm:spPr/>
      <dgm:t>
        <a:bodyPr/>
        <a:lstStyle/>
        <a:p>
          <a:endParaRPr lang="en-US"/>
        </a:p>
      </dgm:t>
    </dgm:pt>
    <dgm:pt modelId="{956BD0E5-8454-4C90-ADCB-3BF1FFDC367E}">
      <dgm:prSet phldrT="[Text]" custT="1"/>
      <dgm:spPr>
        <a:solidFill>
          <a:srgbClr val="009DC2"/>
        </a:solidFill>
        <a:ln>
          <a:solidFill>
            <a:srgbClr val="009DC2"/>
          </a:solidFill>
        </a:ln>
      </dgm:spPr>
      <dgm:t>
        <a:bodyPr/>
        <a:lstStyle/>
        <a:p>
          <a:r>
            <a:rPr lang="en-US" sz="2000" dirty="0"/>
            <a:t>Code Enforcement</a:t>
          </a:r>
        </a:p>
      </dgm:t>
    </dgm:pt>
    <dgm:pt modelId="{990DF9E8-85C6-44D3-A740-B521C5B059E9}" type="parTrans" cxnId="{E6192D64-4620-4727-9A75-7A492466C7E0}">
      <dgm:prSet/>
      <dgm:spPr/>
      <dgm:t>
        <a:bodyPr/>
        <a:lstStyle/>
        <a:p>
          <a:endParaRPr lang="en-US"/>
        </a:p>
      </dgm:t>
    </dgm:pt>
    <dgm:pt modelId="{0AC138A2-8FE4-4B54-A4DD-F0CBFAC35F1C}" type="sibTrans" cxnId="{E6192D64-4620-4727-9A75-7A492466C7E0}">
      <dgm:prSet/>
      <dgm:spPr/>
      <dgm:t>
        <a:bodyPr/>
        <a:lstStyle/>
        <a:p>
          <a:endParaRPr lang="en-US"/>
        </a:p>
      </dgm:t>
    </dgm:pt>
    <dgm:pt modelId="{DCD3C73B-C5C6-4189-83D4-AF4F4D010225}">
      <dgm:prSet phldrT="[Text]" custT="1"/>
      <dgm:spPr>
        <a:solidFill>
          <a:srgbClr val="009DC2"/>
        </a:solidFill>
        <a:ln>
          <a:solidFill>
            <a:srgbClr val="009DC2"/>
          </a:solidFill>
        </a:ln>
      </dgm:spPr>
      <dgm:t>
        <a:bodyPr/>
        <a:lstStyle/>
        <a:p>
          <a:r>
            <a:rPr lang="en-US" sz="2000" dirty="0"/>
            <a:t>Recreation Activities</a:t>
          </a:r>
        </a:p>
      </dgm:t>
    </dgm:pt>
    <dgm:pt modelId="{9CE08CD9-0081-42C4-A63B-61BF00FC642E}" type="parTrans" cxnId="{351B192A-242E-45FD-9C55-BA02F36A6DFE}">
      <dgm:prSet/>
      <dgm:spPr/>
      <dgm:t>
        <a:bodyPr/>
        <a:lstStyle/>
        <a:p>
          <a:endParaRPr lang="en-US"/>
        </a:p>
      </dgm:t>
    </dgm:pt>
    <dgm:pt modelId="{73DDA484-EB8C-4C2C-B312-C0AD1FC6CFE6}" type="sibTrans" cxnId="{351B192A-242E-45FD-9C55-BA02F36A6DFE}">
      <dgm:prSet/>
      <dgm:spPr/>
      <dgm:t>
        <a:bodyPr/>
        <a:lstStyle/>
        <a:p>
          <a:endParaRPr lang="en-US"/>
        </a:p>
      </dgm:t>
    </dgm:pt>
    <dgm:pt modelId="{F0D05DC2-D4A7-4AD5-B6B4-90889022D55E}">
      <dgm:prSet phldrT="[Text]" custT="1"/>
      <dgm:spPr>
        <a:solidFill>
          <a:srgbClr val="009DC2"/>
        </a:solidFill>
        <a:ln>
          <a:solidFill>
            <a:srgbClr val="009DC2"/>
          </a:solidFill>
        </a:ln>
      </dgm:spPr>
      <dgm:t>
        <a:bodyPr/>
        <a:lstStyle/>
        <a:p>
          <a:r>
            <a:rPr lang="en-US" sz="2000" dirty="0"/>
            <a:t>Environmental Services</a:t>
          </a:r>
        </a:p>
      </dgm:t>
    </dgm:pt>
    <dgm:pt modelId="{2853F133-691E-4E7B-81D2-4A5DEBDD720E}" type="parTrans" cxnId="{882DDEC5-9547-4633-89DD-2F6541EC2AEA}">
      <dgm:prSet/>
      <dgm:spPr/>
      <dgm:t>
        <a:bodyPr/>
        <a:lstStyle/>
        <a:p>
          <a:endParaRPr lang="en-US"/>
        </a:p>
      </dgm:t>
    </dgm:pt>
    <dgm:pt modelId="{6E9ACC3E-A8B5-4B2F-9234-5F7D7CBDB9E2}" type="sibTrans" cxnId="{882DDEC5-9547-4633-89DD-2F6541EC2AEA}">
      <dgm:prSet/>
      <dgm:spPr/>
      <dgm:t>
        <a:bodyPr/>
        <a:lstStyle/>
        <a:p>
          <a:endParaRPr lang="en-US"/>
        </a:p>
      </dgm:t>
    </dgm:pt>
    <dgm:pt modelId="{AB11C83C-2001-425B-B239-F72A16DA2DB0}">
      <dgm:prSet phldrT="[Text]" custT="1"/>
      <dgm:spPr>
        <a:solidFill>
          <a:srgbClr val="009DC2"/>
        </a:solidFill>
        <a:ln>
          <a:solidFill>
            <a:srgbClr val="009DC2"/>
          </a:solidFill>
        </a:ln>
      </dgm:spPr>
      <dgm:t>
        <a:bodyPr/>
        <a:lstStyle/>
        <a:p>
          <a:r>
            <a:rPr lang="en-US" sz="2000" dirty="0"/>
            <a:t>Aquatics</a:t>
          </a:r>
        </a:p>
      </dgm:t>
    </dgm:pt>
    <dgm:pt modelId="{5D77D365-96C6-4621-99E9-BC5B7677615D}" type="parTrans" cxnId="{55ABA253-A5E5-41DB-9659-3BF229C833F4}">
      <dgm:prSet/>
      <dgm:spPr/>
      <dgm:t>
        <a:bodyPr/>
        <a:lstStyle/>
        <a:p>
          <a:endParaRPr lang="en-US"/>
        </a:p>
      </dgm:t>
    </dgm:pt>
    <dgm:pt modelId="{6D73CEBE-AE41-4A3C-A1D7-E0E2B1E191A4}" type="sibTrans" cxnId="{55ABA253-A5E5-41DB-9659-3BF229C833F4}">
      <dgm:prSet/>
      <dgm:spPr/>
      <dgm:t>
        <a:bodyPr/>
        <a:lstStyle/>
        <a:p>
          <a:endParaRPr lang="en-US"/>
        </a:p>
      </dgm:t>
    </dgm:pt>
    <dgm:pt modelId="{431559F9-DF3B-44BF-9C84-083A990712CA}">
      <dgm:prSet phldrT="[Text]" custT="1"/>
      <dgm:spPr>
        <a:solidFill>
          <a:srgbClr val="009DC2"/>
        </a:solidFill>
        <a:ln>
          <a:solidFill>
            <a:srgbClr val="009DC2"/>
          </a:solidFill>
        </a:ln>
      </dgm:spPr>
      <dgm:t>
        <a:bodyPr/>
        <a:lstStyle/>
        <a:p>
          <a:r>
            <a:rPr lang="en-US" sz="2000" dirty="0"/>
            <a:t>Budget</a:t>
          </a:r>
        </a:p>
      </dgm:t>
    </dgm:pt>
    <dgm:pt modelId="{CEF9D8FA-DA05-4E51-BDD6-4E8D9B2AF389}" type="parTrans" cxnId="{B8CD8B4D-28E4-483F-883A-88AC35D5D2AA}">
      <dgm:prSet/>
      <dgm:spPr/>
      <dgm:t>
        <a:bodyPr/>
        <a:lstStyle/>
        <a:p>
          <a:endParaRPr lang="en-US"/>
        </a:p>
      </dgm:t>
    </dgm:pt>
    <dgm:pt modelId="{05952E65-C2B4-4088-AD56-F5AE87733A5F}" type="sibTrans" cxnId="{B8CD8B4D-28E4-483F-883A-88AC35D5D2AA}">
      <dgm:prSet/>
      <dgm:spPr/>
      <dgm:t>
        <a:bodyPr/>
        <a:lstStyle/>
        <a:p>
          <a:endParaRPr lang="en-US"/>
        </a:p>
      </dgm:t>
    </dgm:pt>
    <dgm:pt modelId="{EFD238E6-AAAB-451A-B284-491378F70967}">
      <dgm:prSet phldrT="[Text]" custT="1"/>
      <dgm:spPr>
        <a:solidFill>
          <a:srgbClr val="009DC2"/>
        </a:solidFill>
        <a:ln>
          <a:solidFill>
            <a:srgbClr val="009DC2"/>
          </a:solidFill>
        </a:ln>
      </dgm:spPr>
      <dgm:t>
        <a:bodyPr/>
        <a:lstStyle/>
        <a:p>
          <a:r>
            <a:rPr lang="en-US" sz="2000" dirty="0"/>
            <a:t>Utilities</a:t>
          </a:r>
        </a:p>
      </dgm:t>
    </dgm:pt>
    <dgm:pt modelId="{1B45F8EE-310E-40BD-892E-485CDC01ECC5}" type="parTrans" cxnId="{F741C166-F204-40CC-9AC6-024F41485C63}">
      <dgm:prSet/>
      <dgm:spPr/>
      <dgm:t>
        <a:bodyPr/>
        <a:lstStyle/>
        <a:p>
          <a:endParaRPr lang="en-US"/>
        </a:p>
      </dgm:t>
    </dgm:pt>
    <dgm:pt modelId="{700FBBFC-0E3A-4216-AD23-DB43917AF25A}" type="sibTrans" cxnId="{F741C166-F204-40CC-9AC6-024F41485C63}">
      <dgm:prSet/>
      <dgm:spPr/>
      <dgm:t>
        <a:bodyPr/>
        <a:lstStyle/>
        <a:p>
          <a:endParaRPr lang="en-US"/>
        </a:p>
      </dgm:t>
    </dgm:pt>
    <dgm:pt modelId="{252AF194-5452-4469-BF3F-DD0C5C63191F}">
      <dgm:prSet phldrT="[Text]" custT="1"/>
      <dgm:spPr>
        <a:solidFill>
          <a:srgbClr val="009DC2"/>
        </a:solidFill>
        <a:ln>
          <a:solidFill>
            <a:srgbClr val="009DC2"/>
          </a:solidFill>
        </a:ln>
      </dgm:spPr>
      <dgm:t>
        <a:bodyPr/>
        <a:lstStyle/>
        <a:p>
          <a:r>
            <a:rPr lang="en-US" sz="2000" dirty="0"/>
            <a:t>Grounds Maintenance</a:t>
          </a:r>
        </a:p>
      </dgm:t>
    </dgm:pt>
    <dgm:pt modelId="{A903AB0B-A894-42A4-AB45-F6473F0C3FA7}" type="parTrans" cxnId="{2624BB2B-67EC-4913-BE7F-959236A46DCA}">
      <dgm:prSet/>
      <dgm:spPr/>
      <dgm:t>
        <a:bodyPr/>
        <a:lstStyle/>
        <a:p>
          <a:endParaRPr lang="en-US"/>
        </a:p>
      </dgm:t>
    </dgm:pt>
    <dgm:pt modelId="{606AB096-D35A-4361-B260-C243836F6258}" type="sibTrans" cxnId="{2624BB2B-67EC-4913-BE7F-959236A46DCA}">
      <dgm:prSet/>
      <dgm:spPr/>
      <dgm:t>
        <a:bodyPr/>
        <a:lstStyle/>
        <a:p>
          <a:endParaRPr lang="en-US"/>
        </a:p>
      </dgm:t>
    </dgm:pt>
    <dgm:pt modelId="{AE5C45D1-BFB2-4AF8-94A6-E065B22E808C}">
      <dgm:prSet phldrT="[Text]" custT="1"/>
      <dgm:spPr>
        <a:solidFill>
          <a:srgbClr val="009DC2"/>
        </a:solidFill>
        <a:ln>
          <a:solidFill>
            <a:srgbClr val="009DC2"/>
          </a:solidFill>
        </a:ln>
      </dgm:spPr>
      <dgm:t>
        <a:bodyPr/>
        <a:lstStyle/>
        <a:p>
          <a:r>
            <a:rPr lang="en-US" sz="2000" dirty="0"/>
            <a:t>Streets</a:t>
          </a:r>
        </a:p>
      </dgm:t>
    </dgm:pt>
    <dgm:pt modelId="{44C0913C-76D1-435C-AA79-C3520BC4FBBF}" type="parTrans" cxnId="{6524B6A4-A3D3-46FA-8979-5093D9C86215}">
      <dgm:prSet/>
      <dgm:spPr/>
      <dgm:t>
        <a:bodyPr/>
        <a:lstStyle/>
        <a:p>
          <a:endParaRPr lang="en-US"/>
        </a:p>
      </dgm:t>
    </dgm:pt>
    <dgm:pt modelId="{818652F5-3D62-45C5-A56E-B84DBCBDD2B9}" type="sibTrans" cxnId="{6524B6A4-A3D3-46FA-8979-5093D9C86215}">
      <dgm:prSet/>
      <dgm:spPr/>
      <dgm:t>
        <a:bodyPr/>
        <a:lstStyle/>
        <a:p>
          <a:endParaRPr lang="en-US"/>
        </a:p>
      </dgm:t>
    </dgm:pt>
    <dgm:pt modelId="{0359FBAC-0EDC-40C8-A6D9-9C1E261227A4}">
      <dgm:prSet phldrT="[Text]" custT="1"/>
      <dgm:spPr>
        <a:solidFill>
          <a:srgbClr val="009DC2"/>
        </a:solidFill>
        <a:ln>
          <a:solidFill>
            <a:srgbClr val="009DC2"/>
          </a:solidFill>
        </a:ln>
      </dgm:spPr>
      <dgm:t>
        <a:bodyPr/>
        <a:lstStyle/>
        <a:p>
          <a:r>
            <a:rPr lang="en-US" sz="2000" dirty="0"/>
            <a:t>Building Inspection</a:t>
          </a:r>
        </a:p>
      </dgm:t>
    </dgm:pt>
    <dgm:pt modelId="{C362A7FA-F0F3-479B-9891-7493B4A1BF90}" type="parTrans" cxnId="{F7494D0D-80AE-4661-9020-1BED918F25C4}">
      <dgm:prSet/>
      <dgm:spPr/>
      <dgm:t>
        <a:bodyPr/>
        <a:lstStyle/>
        <a:p>
          <a:endParaRPr lang="en-US"/>
        </a:p>
      </dgm:t>
    </dgm:pt>
    <dgm:pt modelId="{02AC81A2-ECFC-47F1-A768-27BCFFD1E8C4}" type="sibTrans" cxnId="{F7494D0D-80AE-4661-9020-1BED918F25C4}">
      <dgm:prSet/>
      <dgm:spPr/>
      <dgm:t>
        <a:bodyPr/>
        <a:lstStyle/>
        <a:p>
          <a:endParaRPr lang="en-US"/>
        </a:p>
      </dgm:t>
    </dgm:pt>
    <dgm:pt modelId="{107A6E34-D237-48FE-8406-691961C19B81}">
      <dgm:prSet phldrT="[Text]" custT="1"/>
      <dgm:spPr>
        <a:solidFill>
          <a:srgbClr val="009DC2"/>
        </a:solidFill>
        <a:ln>
          <a:solidFill>
            <a:srgbClr val="009DC2"/>
          </a:solidFill>
        </a:ln>
      </dgm:spPr>
      <dgm:t>
        <a:bodyPr/>
        <a:lstStyle/>
        <a:p>
          <a:r>
            <a:rPr lang="en-US" sz="2000" dirty="0"/>
            <a:t>Development Services</a:t>
          </a:r>
        </a:p>
      </dgm:t>
    </dgm:pt>
    <dgm:pt modelId="{E49C0792-299C-4C16-B08D-A2D277C27DC7}" type="parTrans" cxnId="{9F2A901A-50C6-4F4B-96AF-0932ADFEC9D3}">
      <dgm:prSet/>
      <dgm:spPr/>
      <dgm:t>
        <a:bodyPr/>
        <a:lstStyle/>
        <a:p>
          <a:endParaRPr lang="en-US"/>
        </a:p>
      </dgm:t>
    </dgm:pt>
    <dgm:pt modelId="{B44FBB11-BEEE-4769-8C9D-1E4A073F30F7}" type="sibTrans" cxnId="{9F2A901A-50C6-4F4B-96AF-0932ADFEC9D3}">
      <dgm:prSet/>
      <dgm:spPr/>
      <dgm:t>
        <a:bodyPr/>
        <a:lstStyle/>
        <a:p>
          <a:endParaRPr lang="en-US"/>
        </a:p>
      </dgm:t>
    </dgm:pt>
    <dgm:pt modelId="{14C33E80-9BF2-46E4-AEEF-E4C37CB58F29}">
      <dgm:prSet phldrT="[Text]" custT="1"/>
      <dgm:spPr>
        <a:solidFill>
          <a:srgbClr val="009DC2"/>
        </a:solidFill>
        <a:ln>
          <a:solidFill>
            <a:srgbClr val="009DC2"/>
          </a:solidFill>
        </a:ln>
      </dgm:spPr>
      <dgm:t>
        <a:bodyPr/>
        <a:lstStyle/>
        <a:p>
          <a:r>
            <a:rPr lang="en-US" sz="2000" dirty="0"/>
            <a:t>City Manager’s Office</a:t>
          </a:r>
        </a:p>
      </dgm:t>
    </dgm:pt>
    <dgm:pt modelId="{9F033CC9-0B30-4DA9-B201-83D0B6020014}" type="parTrans" cxnId="{DF7CD73A-B790-4596-BB5C-89C8D79176E6}">
      <dgm:prSet/>
      <dgm:spPr/>
      <dgm:t>
        <a:bodyPr/>
        <a:lstStyle/>
        <a:p>
          <a:endParaRPr lang="en-US"/>
        </a:p>
      </dgm:t>
    </dgm:pt>
    <dgm:pt modelId="{466A8B78-F06F-4F73-AE5A-811DCD39F2E4}" type="sibTrans" cxnId="{DF7CD73A-B790-4596-BB5C-89C8D79176E6}">
      <dgm:prSet/>
      <dgm:spPr/>
      <dgm:t>
        <a:bodyPr/>
        <a:lstStyle/>
        <a:p>
          <a:endParaRPr lang="en-US"/>
        </a:p>
      </dgm:t>
    </dgm:pt>
    <dgm:pt modelId="{88C0F808-BF67-49FD-8415-113DC991C898}">
      <dgm:prSet phldrT="[Text]" custT="1"/>
      <dgm:spPr>
        <a:solidFill>
          <a:srgbClr val="009DC2"/>
        </a:solidFill>
        <a:ln>
          <a:solidFill>
            <a:srgbClr val="009DC2"/>
          </a:solidFill>
        </a:ln>
      </dgm:spPr>
      <dgm:t>
        <a:bodyPr/>
        <a:lstStyle/>
        <a:p>
          <a:r>
            <a:rPr lang="en-US" sz="2000" dirty="0"/>
            <a:t>Finance/Treasury </a:t>
          </a:r>
        </a:p>
      </dgm:t>
    </dgm:pt>
    <dgm:pt modelId="{F985DC85-4482-47B9-A051-0CD6F4DB051E}" type="parTrans" cxnId="{C0F2D443-ABD7-4CCF-AFBA-E524CF227202}">
      <dgm:prSet/>
      <dgm:spPr/>
      <dgm:t>
        <a:bodyPr/>
        <a:lstStyle/>
        <a:p>
          <a:endParaRPr lang="en-US"/>
        </a:p>
      </dgm:t>
    </dgm:pt>
    <dgm:pt modelId="{70B9888B-C85B-4783-A90D-AD03F268386E}" type="sibTrans" cxnId="{C0F2D443-ABD7-4CCF-AFBA-E524CF227202}">
      <dgm:prSet/>
      <dgm:spPr/>
      <dgm:t>
        <a:bodyPr/>
        <a:lstStyle/>
        <a:p>
          <a:endParaRPr lang="en-US"/>
        </a:p>
      </dgm:t>
    </dgm:pt>
    <dgm:pt modelId="{C75B1403-3E6D-4001-841D-DD49058E55E3}">
      <dgm:prSet phldrT="[Text]" custT="1"/>
      <dgm:spPr>
        <a:solidFill>
          <a:srgbClr val="009DC2"/>
        </a:solidFill>
        <a:ln>
          <a:solidFill>
            <a:srgbClr val="009DC2"/>
          </a:solidFill>
        </a:ln>
      </dgm:spPr>
      <dgm:t>
        <a:bodyPr/>
        <a:lstStyle/>
        <a:p>
          <a:r>
            <a:rPr lang="en-US" sz="2000" dirty="0"/>
            <a:t>Housing and Urban Improvement</a:t>
          </a:r>
        </a:p>
      </dgm:t>
    </dgm:pt>
    <dgm:pt modelId="{BDAA8695-78A6-4913-8B98-93FD1EA00E03}" type="parTrans" cxnId="{48CFFD14-9251-4EAE-9698-2399DC5814CE}">
      <dgm:prSet/>
      <dgm:spPr/>
      <dgm:t>
        <a:bodyPr/>
        <a:lstStyle/>
        <a:p>
          <a:endParaRPr lang="en-US"/>
        </a:p>
      </dgm:t>
    </dgm:pt>
    <dgm:pt modelId="{8BEA83AF-0436-40FD-B606-A5630C400983}" type="sibTrans" cxnId="{48CFFD14-9251-4EAE-9698-2399DC5814CE}">
      <dgm:prSet/>
      <dgm:spPr/>
      <dgm:t>
        <a:bodyPr/>
        <a:lstStyle/>
        <a:p>
          <a:endParaRPr lang="en-US"/>
        </a:p>
      </dgm:t>
    </dgm:pt>
    <dgm:pt modelId="{22AA4CFB-7C57-4D0D-9161-F884DEEB5C14}" type="pres">
      <dgm:prSet presAssocID="{B280C331-5538-4621-944B-8B5F7A694076}" presName="diagram" presStyleCnt="0">
        <dgm:presLayoutVars>
          <dgm:dir/>
          <dgm:resizeHandles val="exact"/>
        </dgm:presLayoutVars>
      </dgm:prSet>
      <dgm:spPr/>
    </dgm:pt>
    <dgm:pt modelId="{58BBB953-E9D8-449F-9B9B-D65E78FEB7FD}" type="pres">
      <dgm:prSet presAssocID="{E3E5F929-E309-4364-AC9D-5C9CCB8E41DA}" presName="node" presStyleLbl="node1" presStyleIdx="0" presStyleCnt="16">
        <dgm:presLayoutVars>
          <dgm:bulletEnabled val="1"/>
        </dgm:presLayoutVars>
      </dgm:prSet>
      <dgm:spPr/>
    </dgm:pt>
    <dgm:pt modelId="{5D29645B-D9A8-4EC6-A202-C05A37DBBEF8}" type="pres">
      <dgm:prSet presAssocID="{8A19C3F3-179F-4E54-B41F-350880FA6636}" presName="sibTrans" presStyleCnt="0"/>
      <dgm:spPr/>
    </dgm:pt>
    <dgm:pt modelId="{8D326B13-0600-4F97-B707-1E74171C6C83}" type="pres">
      <dgm:prSet presAssocID="{F0D05DC2-D4A7-4AD5-B6B4-90889022D55E}" presName="node" presStyleLbl="node1" presStyleIdx="1" presStyleCnt="16">
        <dgm:presLayoutVars>
          <dgm:bulletEnabled val="1"/>
        </dgm:presLayoutVars>
      </dgm:prSet>
      <dgm:spPr/>
    </dgm:pt>
    <dgm:pt modelId="{0416A252-6423-4868-BEDF-9B5368DEACCA}" type="pres">
      <dgm:prSet presAssocID="{6E9ACC3E-A8B5-4B2F-9234-5F7D7CBDB9E2}" presName="sibTrans" presStyleCnt="0"/>
      <dgm:spPr/>
    </dgm:pt>
    <dgm:pt modelId="{F603AB78-D5B1-4E31-BBCB-D8964E0A15F8}" type="pres">
      <dgm:prSet presAssocID="{E2E04A79-7F78-4F70-ACA9-4F5AAD0D6FBA}" presName="node" presStyleLbl="node1" presStyleIdx="2" presStyleCnt="16">
        <dgm:presLayoutVars>
          <dgm:bulletEnabled val="1"/>
        </dgm:presLayoutVars>
      </dgm:prSet>
      <dgm:spPr/>
    </dgm:pt>
    <dgm:pt modelId="{E16EBEC8-7246-4C6D-86AD-67550BC6A06E}" type="pres">
      <dgm:prSet presAssocID="{5CE696DF-C156-4648-BE67-BA05CDB542D5}" presName="sibTrans" presStyleCnt="0"/>
      <dgm:spPr/>
    </dgm:pt>
    <dgm:pt modelId="{2BCCD822-5873-4F51-AC5A-BEF37FEF156B}" type="pres">
      <dgm:prSet presAssocID="{7F85A1D7-B6C4-4052-88E1-B0D486F56330}" presName="node" presStyleLbl="node1" presStyleIdx="3" presStyleCnt="16">
        <dgm:presLayoutVars>
          <dgm:bulletEnabled val="1"/>
        </dgm:presLayoutVars>
      </dgm:prSet>
      <dgm:spPr/>
    </dgm:pt>
    <dgm:pt modelId="{36F434B7-7E9B-4AE4-852D-BAE7F452A1B1}" type="pres">
      <dgm:prSet presAssocID="{25B06661-DEA1-4807-9A71-BC859C64B403}" presName="sibTrans" presStyleCnt="0"/>
      <dgm:spPr/>
    </dgm:pt>
    <dgm:pt modelId="{ACD9522F-B0E2-4A74-BAC6-C39DBF288BCC}" type="pres">
      <dgm:prSet presAssocID="{956BD0E5-8454-4C90-ADCB-3BF1FFDC367E}" presName="node" presStyleLbl="node1" presStyleIdx="4" presStyleCnt="16">
        <dgm:presLayoutVars>
          <dgm:bulletEnabled val="1"/>
        </dgm:presLayoutVars>
      </dgm:prSet>
      <dgm:spPr/>
    </dgm:pt>
    <dgm:pt modelId="{98BF7FCC-57C5-4DC3-8FA1-987FB0D9A851}" type="pres">
      <dgm:prSet presAssocID="{0AC138A2-8FE4-4B54-A4DD-F0CBFAC35F1C}" presName="sibTrans" presStyleCnt="0"/>
      <dgm:spPr/>
    </dgm:pt>
    <dgm:pt modelId="{0FD8D20C-2911-4DEA-AB20-F45EFF29B03D}" type="pres">
      <dgm:prSet presAssocID="{DCD3C73B-C5C6-4189-83D4-AF4F4D010225}" presName="node" presStyleLbl="node1" presStyleIdx="5" presStyleCnt="16">
        <dgm:presLayoutVars>
          <dgm:bulletEnabled val="1"/>
        </dgm:presLayoutVars>
      </dgm:prSet>
      <dgm:spPr/>
    </dgm:pt>
    <dgm:pt modelId="{9D5C2015-6D90-4F56-A6FE-2F567335E2E5}" type="pres">
      <dgm:prSet presAssocID="{73DDA484-EB8C-4C2C-B312-C0AD1FC6CFE6}" presName="sibTrans" presStyleCnt="0"/>
      <dgm:spPr/>
    </dgm:pt>
    <dgm:pt modelId="{E1C1D100-EB8B-43A1-B52F-F77D6A884333}" type="pres">
      <dgm:prSet presAssocID="{AB11C83C-2001-425B-B239-F72A16DA2DB0}" presName="node" presStyleLbl="node1" presStyleIdx="6" presStyleCnt="16">
        <dgm:presLayoutVars>
          <dgm:bulletEnabled val="1"/>
        </dgm:presLayoutVars>
      </dgm:prSet>
      <dgm:spPr/>
    </dgm:pt>
    <dgm:pt modelId="{EC3FB196-9634-4AAC-BFB6-372854543DBC}" type="pres">
      <dgm:prSet presAssocID="{6D73CEBE-AE41-4A3C-A1D7-E0E2B1E191A4}" presName="sibTrans" presStyleCnt="0"/>
      <dgm:spPr/>
    </dgm:pt>
    <dgm:pt modelId="{7FA00C3C-B561-4CAC-B8E5-EC8A6903243F}" type="pres">
      <dgm:prSet presAssocID="{431559F9-DF3B-44BF-9C84-083A990712CA}" presName="node" presStyleLbl="node1" presStyleIdx="7" presStyleCnt="16">
        <dgm:presLayoutVars>
          <dgm:bulletEnabled val="1"/>
        </dgm:presLayoutVars>
      </dgm:prSet>
      <dgm:spPr/>
    </dgm:pt>
    <dgm:pt modelId="{2F2490C6-7CE7-46E0-B4F6-E454CEC55EA8}" type="pres">
      <dgm:prSet presAssocID="{05952E65-C2B4-4088-AD56-F5AE87733A5F}" presName="sibTrans" presStyleCnt="0"/>
      <dgm:spPr/>
    </dgm:pt>
    <dgm:pt modelId="{A0A16565-648F-4D7D-A255-8B9F48D7F971}" type="pres">
      <dgm:prSet presAssocID="{EFD238E6-AAAB-451A-B284-491378F70967}" presName="node" presStyleLbl="node1" presStyleIdx="8" presStyleCnt="16">
        <dgm:presLayoutVars>
          <dgm:bulletEnabled val="1"/>
        </dgm:presLayoutVars>
      </dgm:prSet>
      <dgm:spPr/>
    </dgm:pt>
    <dgm:pt modelId="{44F4F886-64FA-4550-AB18-AE977E249FB3}" type="pres">
      <dgm:prSet presAssocID="{700FBBFC-0E3A-4216-AD23-DB43917AF25A}" presName="sibTrans" presStyleCnt="0"/>
      <dgm:spPr/>
    </dgm:pt>
    <dgm:pt modelId="{B146AAD2-8E27-4159-9064-5EB71F2FFA60}" type="pres">
      <dgm:prSet presAssocID="{252AF194-5452-4469-BF3F-DD0C5C63191F}" presName="node" presStyleLbl="node1" presStyleIdx="9" presStyleCnt="16">
        <dgm:presLayoutVars>
          <dgm:bulletEnabled val="1"/>
        </dgm:presLayoutVars>
      </dgm:prSet>
      <dgm:spPr/>
    </dgm:pt>
    <dgm:pt modelId="{F32B2B04-73D8-4F95-A953-6577BD2C1152}" type="pres">
      <dgm:prSet presAssocID="{606AB096-D35A-4361-B260-C243836F6258}" presName="sibTrans" presStyleCnt="0"/>
      <dgm:spPr/>
    </dgm:pt>
    <dgm:pt modelId="{787349B0-C44A-4971-9B35-89AD93007479}" type="pres">
      <dgm:prSet presAssocID="{AE5C45D1-BFB2-4AF8-94A6-E065B22E808C}" presName="node" presStyleLbl="node1" presStyleIdx="10" presStyleCnt="16">
        <dgm:presLayoutVars>
          <dgm:bulletEnabled val="1"/>
        </dgm:presLayoutVars>
      </dgm:prSet>
      <dgm:spPr/>
    </dgm:pt>
    <dgm:pt modelId="{D54D99A2-CBDB-4C9F-84FC-BABD1219C8F2}" type="pres">
      <dgm:prSet presAssocID="{818652F5-3D62-45C5-A56E-B84DBCBDD2B9}" presName="sibTrans" presStyleCnt="0"/>
      <dgm:spPr/>
    </dgm:pt>
    <dgm:pt modelId="{9D4B560B-6F9B-47BC-9D79-30F94CAA19E4}" type="pres">
      <dgm:prSet presAssocID="{0359FBAC-0EDC-40C8-A6D9-9C1E261227A4}" presName="node" presStyleLbl="node1" presStyleIdx="11" presStyleCnt="16">
        <dgm:presLayoutVars>
          <dgm:bulletEnabled val="1"/>
        </dgm:presLayoutVars>
      </dgm:prSet>
      <dgm:spPr/>
    </dgm:pt>
    <dgm:pt modelId="{385DC325-160F-4322-987B-854032071472}" type="pres">
      <dgm:prSet presAssocID="{02AC81A2-ECFC-47F1-A768-27BCFFD1E8C4}" presName="sibTrans" presStyleCnt="0"/>
      <dgm:spPr/>
    </dgm:pt>
    <dgm:pt modelId="{BF99EA79-4510-468D-910F-A8FA81EA93FF}" type="pres">
      <dgm:prSet presAssocID="{107A6E34-D237-48FE-8406-691961C19B81}" presName="node" presStyleLbl="node1" presStyleIdx="12" presStyleCnt="16">
        <dgm:presLayoutVars>
          <dgm:bulletEnabled val="1"/>
        </dgm:presLayoutVars>
      </dgm:prSet>
      <dgm:spPr/>
    </dgm:pt>
    <dgm:pt modelId="{D50D4F89-9EBF-454C-B5F0-C2C8B2625981}" type="pres">
      <dgm:prSet presAssocID="{B44FBB11-BEEE-4769-8C9D-1E4A073F30F7}" presName="sibTrans" presStyleCnt="0"/>
      <dgm:spPr/>
    </dgm:pt>
    <dgm:pt modelId="{8085E7AC-71E0-4FBC-871A-EC321413D910}" type="pres">
      <dgm:prSet presAssocID="{14C33E80-9BF2-46E4-AEEF-E4C37CB58F29}" presName="node" presStyleLbl="node1" presStyleIdx="13" presStyleCnt="16">
        <dgm:presLayoutVars>
          <dgm:bulletEnabled val="1"/>
        </dgm:presLayoutVars>
      </dgm:prSet>
      <dgm:spPr/>
    </dgm:pt>
    <dgm:pt modelId="{F2A99E3A-693E-4132-B62A-E2A82687E3D8}" type="pres">
      <dgm:prSet presAssocID="{466A8B78-F06F-4F73-AE5A-811DCD39F2E4}" presName="sibTrans" presStyleCnt="0"/>
      <dgm:spPr/>
    </dgm:pt>
    <dgm:pt modelId="{4392F8E5-B205-4083-8F81-F4A3C510475C}" type="pres">
      <dgm:prSet presAssocID="{88C0F808-BF67-49FD-8415-113DC991C898}" presName="node" presStyleLbl="node1" presStyleIdx="14" presStyleCnt="16">
        <dgm:presLayoutVars>
          <dgm:bulletEnabled val="1"/>
        </dgm:presLayoutVars>
      </dgm:prSet>
      <dgm:spPr/>
    </dgm:pt>
    <dgm:pt modelId="{8A5142FE-BA80-44DF-BCC6-A8E7AFEB0AF7}" type="pres">
      <dgm:prSet presAssocID="{70B9888B-C85B-4783-A90D-AD03F268386E}" presName="sibTrans" presStyleCnt="0"/>
      <dgm:spPr/>
    </dgm:pt>
    <dgm:pt modelId="{AEBD8393-B059-4A4E-809E-69184FC25AC4}" type="pres">
      <dgm:prSet presAssocID="{C75B1403-3E6D-4001-841D-DD49058E55E3}" presName="node" presStyleLbl="node1" presStyleIdx="15" presStyleCnt="16">
        <dgm:presLayoutVars>
          <dgm:bulletEnabled val="1"/>
        </dgm:presLayoutVars>
      </dgm:prSet>
      <dgm:spPr/>
    </dgm:pt>
  </dgm:ptLst>
  <dgm:cxnLst>
    <dgm:cxn modelId="{F7494D0D-80AE-4661-9020-1BED918F25C4}" srcId="{B280C331-5538-4621-944B-8B5F7A694076}" destId="{0359FBAC-0EDC-40C8-A6D9-9C1E261227A4}" srcOrd="11" destOrd="0" parTransId="{C362A7FA-F0F3-479B-9891-7493B4A1BF90}" sibTransId="{02AC81A2-ECFC-47F1-A768-27BCFFD1E8C4}"/>
    <dgm:cxn modelId="{CEE0FE13-282B-4356-BE8F-026D26377393}" srcId="{B280C331-5538-4621-944B-8B5F7A694076}" destId="{7F85A1D7-B6C4-4052-88E1-B0D486F56330}" srcOrd="3" destOrd="0" parTransId="{F96B034E-4A00-4D86-A3BD-EF596D04876B}" sibTransId="{25B06661-DEA1-4807-9A71-BC859C64B403}"/>
    <dgm:cxn modelId="{48CFFD14-9251-4EAE-9698-2399DC5814CE}" srcId="{B280C331-5538-4621-944B-8B5F7A694076}" destId="{C75B1403-3E6D-4001-841D-DD49058E55E3}" srcOrd="15" destOrd="0" parTransId="{BDAA8695-78A6-4913-8B98-93FD1EA00E03}" sibTransId="{8BEA83AF-0436-40FD-B606-A5630C400983}"/>
    <dgm:cxn modelId="{9F2A901A-50C6-4F4B-96AF-0932ADFEC9D3}" srcId="{B280C331-5538-4621-944B-8B5F7A694076}" destId="{107A6E34-D237-48FE-8406-691961C19B81}" srcOrd="12" destOrd="0" parTransId="{E49C0792-299C-4C16-B08D-A2D277C27DC7}" sibTransId="{B44FBB11-BEEE-4769-8C9D-1E4A073F30F7}"/>
    <dgm:cxn modelId="{351B192A-242E-45FD-9C55-BA02F36A6DFE}" srcId="{B280C331-5538-4621-944B-8B5F7A694076}" destId="{DCD3C73B-C5C6-4189-83D4-AF4F4D010225}" srcOrd="5" destOrd="0" parTransId="{9CE08CD9-0081-42C4-A63B-61BF00FC642E}" sibTransId="{73DDA484-EB8C-4C2C-B312-C0AD1FC6CFE6}"/>
    <dgm:cxn modelId="{2624BB2B-67EC-4913-BE7F-959236A46DCA}" srcId="{B280C331-5538-4621-944B-8B5F7A694076}" destId="{252AF194-5452-4469-BF3F-DD0C5C63191F}" srcOrd="9" destOrd="0" parTransId="{A903AB0B-A894-42A4-AB45-F6473F0C3FA7}" sibTransId="{606AB096-D35A-4361-B260-C243836F6258}"/>
    <dgm:cxn modelId="{8460B336-2686-4F4F-BE92-AA38B7E0350B}" type="presOf" srcId="{107A6E34-D237-48FE-8406-691961C19B81}" destId="{BF99EA79-4510-468D-910F-A8FA81EA93FF}" srcOrd="0" destOrd="0" presId="urn:microsoft.com/office/officeart/2005/8/layout/default"/>
    <dgm:cxn modelId="{DF7CD73A-B790-4596-BB5C-89C8D79176E6}" srcId="{B280C331-5538-4621-944B-8B5F7A694076}" destId="{14C33E80-9BF2-46E4-AEEF-E4C37CB58F29}" srcOrd="13" destOrd="0" parTransId="{9F033CC9-0B30-4DA9-B201-83D0B6020014}" sibTransId="{466A8B78-F06F-4F73-AE5A-811DCD39F2E4}"/>
    <dgm:cxn modelId="{FAEC085C-584B-44DB-818C-28E2FB7FE297}" type="presOf" srcId="{C75B1403-3E6D-4001-841D-DD49058E55E3}" destId="{AEBD8393-B059-4A4E-809E-69184FC25AC4}" srcOrd="0" destOrd="0" presId="urn:microsoft.com/office/officeart/2005/8/layout/default"/>
    <dgm:cxn modelId="{C0F2D443-ABD7-4CCF-AFBA-E524CF227202}" srcId="{B280C331-5538-4621-944B-8B5F7A694076}" destId="{88C0F808-BF67-49FD-8415-113DC991C898}" srcOrd="14" destOrd="0" parTransId="{F985DC85-4482-47B9-A051-0CD6F4DB051E}" sibTransId="{70B9888B-C85B-4783-A90D-AD03F268386E}"/>
    <dgm:cxn modelId="{E6192D64-4620-4727-9A75-7A492466C7E0}" srcId="{B280C331-5538-4621-944B-8B5F7A694076}" destId="{956BD0E5-8454-4C90-ADCB-3BF1FFDC367E}" srcOrd="4" destOrd="0" parTransId="{990DF9E8-85C6-44D3-A740-B521C5B059E9}" sibTransId="{0AC138A2-8FE4-4B54-A4DD-F0CBFAC35F1C}"/>
    <dgm:cxn modelId="{A0E4A546-8520-41E2-B8B3-218C2967631B}" srcId="{B280C331-5538-4621-944B-8B5F7A694076}" destId="{E2E04A79-7F78-4F70-ACA9-4F5AAD0D6FBA}" srcOrd="2" destOrd="0" parTransId="{86EEC0EA-886F-401A-AA62-E0C5B4449C60}" sibTransId="{5CE696DF-C156-4648-BE67-BA05CDB542D5}"/>
    <dgm:cxn modelId="{F741C166-F204-40CC-9AC6-024F41485C63}" srcId="{B280C331-5538-4621-944B-8B5F7A694076}" destId="{EFD238E6-AAAB-451A-B284-491378F70967}" srcOrd="8" destOrd="0" parTransId="{1B45F8EE-310E-40BD-892E-485CDC01ECC5}" sibTransId="{700FBBFC-0E3A-4216-AD23-DB43917AF25A}"/>
    <dgm:cxn modelId="{22344B48-CA2D-44E6-A251-A9FE2162AFB6}" type="presOf" srcId="{956BD0E5-8454-4C90-ADCB-3BF1FFDC367E}" destId="{ACD9522F-B0E2-4A74-BAC6-C39DBF288BCC}" srcOrd="0" destOrd="0" presId="urn:microsoft.com/office/officeart/2005/8/layout/default"/>
    <dgm:cxn modelId="{0D352649-1348-4778-A417-62A69CABE95B}" srcId="{B280C331-5538-4621-944B-8B5F7A694076}" destId="{E3E5F929-E309-4364-AC9D-5C9CCB8E41DA}" srcOrd="0" destOrd="0" parTransId="{8AFF1DF5-3724-4E33-9B3C-8C360A84174D}" sibTransId="{8A19C3F3-179F-4E54-B41F-350880FA6636}"/>
    <dgm:cxn modelId="{C232C56C-C1D7-40AB-840D-A6ABBEABE4BC}" type="presOf" srcId="{AB11C83C-2001-425B-B239-F72A16DA2DB0}" destId="{E1C1D100-EB8B-43A1-B52F-F77D6A884333}" srcOrd="0" destOrd="0" presId="urn:microsoft.com/office/officeart/2005/8/layout/default"/>
    <dgm:cxn modelId="{B8CD8B4D-28E4-483F-883A-88AC35D5D2AA}" srcId="{B280C331-5538-4621-944B-8B5F7A694076}" destId="{431559F9-DF3B-44BF-9C84-083A990712CA}" srcOrd="7" destOrd="0" parTransId="{CEF9D8FA-DA05-4E51-BDD6-4E8D9B2AF389}" sibTransId="{05952E65-C2B4-4088-AD56-F5AE87733A5F}"/>
    <dgm:cxn modelId="{7DE6C852-7BF8-4E22-B260-618CDB283453}" type="presOf" srcId="{0359FBAC-0EDC-40C8-A6D9-9C1E261227A4}" destId="{9D4B560B-6F9B-47BC-9D79-30F94CAA19E4}" srcOrd="0" destOrd="0" presId="urn:microsoft.com/office/officeart/2005/8/layout/default"/>
    <dgm:cxn modelId="{55ABA253-A5E5-41DB-9659-3BF229C833F4}" srcId="{B280C331-5538-4621-944B-8B5F7A694076}" destId="{AB11C83C-2001-425B-B239-F72A16DA2DB0}" srcOrd="6" destOrd="0" parTransId="{5D77D365-96C6-4621-99E9-BC5B7677615D}" sibTransId="{6D73CEBE-AE41-4A3C-A1D7-E0E2B1E191A4}"/>
    <dgm:cxn modelId="{26597276-1F61-48B4-9A54-19819116C2CD}" type="presOf" srcId="{88C0F808-BF67-49FD-8415-113DC991C898}" destId="{4392F8E5-B205-4083-8F81-F4A3C510475C}" srcOrd="0" destOrd="0" presId="urn:microsoft.com/office/officeart/2005/8/layout/default"/>
    <dgm:cxn modelId="{37C79B7E-CB84-4146-BA2A-8ACBF688D5A1}" type="presOf" srcId="{252AF194-5452-4469-BF3F-DD0C5C63191F}" destId="{B146AAD2-8E27-4159-9064-5EB71F2FFA60}" srcOrd="0" destOrd="0" presId="urn:microsoft.com/office/officeart/2005/8/layout/default"/>
    <dgm:cxn modelId="{CAD3158C-B82F-4D80-BF68-A42EFFD6E677}" type="presOf" srcId="{EFD238E6-AAAB-451A-B284-491378F70967}" destId="{A0A16565-648F-4D7D-A255-8B9F48D7F971}" srcOrd="0" destOrd="0" presId="urn:microsoft.com/office/officeart/2005/8/layout/default"/>
    <dgm:cxn modelId="{9B440493-D843-4D00-B530-42ADB1772DDA}" type="presOf" srcId="{E3E5F929-E309-4364-AC9D-5C9CCB8E41DA}" destId="{58BBB953-E9D8-449F-9B9B-D65E78FEB7FD}" srcOrd="0" destOrd="0" presId="urn:microsoft.com/office/officeart/2005/8/layout/default"/>
    <dgm:cxn modelId="{675BDB9D-D085-4FA3-9F74-DF3049DD1A03}" type="presOf" srcId="{7F85A1D7-B6C4-4052-88E1-B0D486F56330}" destId="{2BCCD822-5873-4F51-AC5A-BEF37FEF156B}" srcOrd="0" destOrd="0" presId="urn:microsoft.com/office/officeart/2005/8/layout/default"/>
    <dgm:cxn modelId="{6524B6A4-A3D3-46FA-8979-5093D9C86215}" srcId="{B280C331-5538-4621-944B-8B5F7A694076}" destId="{AE5C45D1-BFB2-4AF8-94A6-E065B22E808C}" srcOrd="10" destOrd="0" parTransId="{44C0913C-76D1-435C-AA79-C3520BC4FBBF}" sibTransId="{818652F5-3D62-45C5-A56E-B84DBCBDD2B9}"/>
    <dgm:cxn modelId="{F3945AAB-440F-46BF-BB52-B2CF7288EC9B}" type="presOf" srcId="{DCD3C73B-C5C6-4189-83D4-AF4F4D010225}" destId="{0FD8D20C-2911-4DEA-AB20-F45EFF29B03D}" srcOrd="0" destOrd="0" presId="urn:microsoft.com/office/officeart/2005/8/layout/default"/>
    <dgm:cxn modelId="{F592DCC3-995A-43A0-88BF-5B0EC68A526D}" type="presOf" srcId="{431559F9-DF3B-44BF-9C84-083A990712CA}" destId="{7FA00C3C-B561-4CAC-B8E5-EC8A6903243F}" srcOrd="0" destOrd="0" presId="urn:microsoft.com/office/officeart/2005/8/layout/default"/>
    <dgm:cxn modelId="{882DDEC5-9547-4633-89DD-2F6541EC2AEA}" srcId="{B280C331-5538-4621-944B-8B5F7A694076}" destId="{F0D05DC2-D4A7-4AD5-B6B4-90889022D55E}" srcOrd="1" destOrd="0" parTransId="{2853F133-691E-4E7B-81D2-4A5DEBDD720E}" sibTransId="{6E9ACC3E-A8B5-4B2F-9234-5F7D7CBDB9E2}"/>
    <dgm:cxn modelId="{A82043CA-6AD2-4A5D-8422-A65CDB87F67D}" type="presOf" srcId="{AE5C45D1-BFB2-4AF8-94A6-E065B22E808C}" destId="{787349B0-C44A-4971-9B35-89AD93007479}" srcOrd="0" destOrd="0" presId="urn:microsoft.com/office/officeart/2005/8/layout/default"/>
    <dgm:cxn modelId="{B2CEDDDB-C77C-4311-AC6D-573934E9C428}" type="presOf" srcId="{E2E04A79-7F78-4F70-ACA9-4F5AAD0D6FBA}" destId="{F603AB78-D5B1-4E31-BBCB-D8964E0A15F8}" srcOrd="0" destOrd="0" presId="urn:microsoft.com/office/officeart/2005/8/layout/default"/>
    <dgm:cxn modelId="{A294A6DD-CD68-418B-9165-6394F44F187E}" type="presOf" srcId="{F0D05DC2-D4A7-4AD5-B6B4-90889022D55E}" destId="{8D326B13-0600-4F97-B707-1E74171C6C83}" srcOrd="0" destOrd="0" presId="urn:microsoft.com/office/officeart/2005/8/layout/default"/>
    <dgm:cxn modelId="{A3A173E0-F708-4800-BF87-0E27E2B8A121}" type="presOf" srcId="{B280C331-5538-4621-944B-8B5F7A694076}" destId="{22AA4CFB-7C57-4D0D-9161-F884DEEB5C14}" srcOrd="0" destOrd="0" presId="urn:microsoft.com/office/officeart/2005/8/layout/default"/>
    <dgm:cxn modelId="{C2F754E7-FD96-455D-A434-772D5D3D8D5E}" type="presOf" srcId="{14C33E80-9BF2-46E4-AEEF-E4C37CB58F29}" destId="{8085E7AC-71E0-4FBC-871A-EC321413D910}" srcOrd="0" destOrd="0" presId="urn:microsoft.com/office/officeart/2005/8/layout/default"/>
    <dgm:cxn modelId="{5E74A6CB-EDBD-4273-BC36-856BFB59BCF6}" type="presParOf" srcId="{22AA4CFB-7C57-4D0D-9161-F884DEEB5C14}" destId="{58BBB953-E9D8-449F-9B9B-D65E78FEB7FD}" srcOrd="0" destOrd="0" presId="urn:microsoft.com/office/officeart/2005/8/layout/default"/>
    <dgm:cxn modelId="{C7D15102-1B20-4E4F-A235-283924620278}" type="presParOf" srcId="{22AA4CFB-7C57-4D0D-9161-F884DEEB5C14}" destId="{5D29645B-D9A8-4EC6-A202-C05A37DBBEF8}" srcOrd="1" destOrd="0" presId="urn:microsoft.com/office/officeart/2005/8/layout/default"/>
    <dgm:cxn modelId="{B133B37C-5D92-4D39-A126-58D0B3CC89CA}" type="presParOf" srcId="{22AA4CFB-7C57-4D0D-9161-F884DEEB5C14}" destId="{8D326B13-0600-4F97-B707-1E74171C6C83}" srcOrd="2" destOrd="0" presId="urn:microsoft.com/office/officeart/2005/8/layout/default"/>
    <dgm:cxn modelId="{5B323730-FD96-4192-A2CB-79F5122B5CF9}" type="presParOf" srcId="{22AA4CFB-7C57-4D0D-9161-F884DEEB5C14}" destId="{0416A252-6423-4868-BEDF-9B5368DEACCA}" srcOrd="3" destOrd="0" presId="urn:microsoft.com/office/officeart/2005/8/layout/default"/>
    <dgm:cxn modelId="{F17CE984-DB0F-4102-9F04-8AE93A43907E}" type="presParOf" srcId="{22AA4CFB-7C57-4D0D-9161-F884DEEB5C14}" destId="{F603AB78-D5B1-4E31-BBCB-D8964E0A15F8}" srcOrd="4" destOrd="0" presId="urn:microsoft.com/office/officeart/2005/8/layout/default"/>
    <dgm:cxn modelId="{638C0A5E-DE21-4911-B0ED-E499B0BAED92}" type="presParOf" srcId="{22AA4CFB-7C57-4D0D-9161-F884DEEB5C14}" destId="{E16EBEC8-7246-4C6D-86AD-67550BC6A06E}" srcOrd="5" destOrd="0" presId="urn:microsoft.com/office/officeart/2005/8/layout/default"/>
    <dgm:cxn modelId="{2EB22779-2B55-45BB-9645-4CC211828CA5}" type="presParOf" srcId="{22AA4CFB-7C57-4D0D-9161-F884DEEB5C14}" destId="{2BCCD822-5873-4F51-AC5A-BEF37FEF156B}" srcOrd="6" destOrd="0" presId="urn:microsoft.com/office/officeart/2005/8/layout/default"/>
    <dgm:cxn modelId="{68CE70F0-47B6-4982-B045-83B93B8C35F8}" type="presParOf" srcId="{22AA4CFB-7C57-4D0D-9161-F884DEEB5C14}" destId="{36F434B7-7E9B-4AE4-852D-BAE7F452A1B1}" srcOrd="7" destOrd="0" presId="urn:microsoft.com/office/officeart/2005/8/layout/default"/>
    <dgm:cxn modelId="{785A5CAF-3FDB-4721-BE15-B0C36D0CAC8B}" type="presParOf" srcId="{22AA4CFB-7C57-4D0D-9161-F884DEEB5C14}" destId="{ACD9522F-B0E2-4A74-BAC6-C39DBF288BCC}" srcOrd="8" destOrd="0" presId="urn:microsoft.com/office/officeart/2005/8/layout/default"/>
    <dgm:cxn modelId="{9B77BA23-0CD3-449C-9A78-11B6475F7AC3}" type="presParOf" srcId="{22AA4CFB-7C57-4D0D-9161-F884DEEB5C14}" destId="{98BF7FCC-57C5-4DC3-8FA1-987FB0D9A851}" srcOrd="9" destOrd="0" presId="urn:microsoft.com/office/officeart/2005/8/layout/default"/>
    <dgm:cxn modelId="{41352A8E-E82E-44BD-9A03-B640F865C9DB}" type="presParOf" srcId="{22AA4CFB-7C57-4D0D-9161-F884DEEB5C14}" destId="{0FD8D20C-2911-4DEA-AB20-F45EFF29B03D}" srcOrd="10" destOrd="0" presId="urn:microsoft.com/office/officeart/2005/8/layout/default"/>
    <dgm:cxn modelId="{A071F354-3354-4095-9DCC-F9FF914B3155}" type="presParOf" srcId="{22AA4CFB-7C57-4D0D-9161-F884DEEB5C14}" destId="{9D5C2015-6D90-4F56-A6FE-2F567335E2E5}" srcOrd="11" destOrd="0" presId="urn:microsoft.com/office/officeart/2005/8/layout/default"/>
    <dgm:cxn modelId="{A0517268-8C46-4495-A2AD-593C19FEE5B8}" type="presParOf" srcId="{22AA4CFB-7C57-4D0D-9161-F884DEEB5C14}" destId="{E1C1D100-EB8B-43A1-B52F-F77D6A884333}" srcOrd="12" destOrd="0" presId="urn:microsoft.com/office/officeart/2005/8/layout/default"/>
    <dgm:cxn modelId="{AE173192-C2B9-43BD-B568-03CEE1ADE974}" type="presParOf" srcId="{22AA4CFB-7C57-4D0D-9161-F884DEEB5C14}" destId="{EC3FB196-9634-4AAC-BFB6-372854543DBC}" srcOrd="13" destOrd="0" presId="urn:microsoft.com/office/officeart/2005/8/layout/default"/>
    <dgm:cxn modelId="{FF620DA8-4ACB-4AA8-9104-0513EEFAEFB0}" type="presParOf" srcId="{22AA4CFB-7C57-4D0D-9161-F884DEEB5C14}" destId="{7FA00C3C-B561-4CAC-B8E5-EC8A6903243F}" srcOrd="14" destOrd="0" presId="urn:microsoft.com/office/officeart/2005/8/layout/default"/>
    <dgm:cxn modelId="{CD51994B-C1B3-4C1B-88BA-47CBCF5363B6}" type="presParOf" srcId="{22AA4CFB-7C57-4D0D-9161-F884DEEB5C14}" destId="{2F2490C6-7CE7-46E0-B4F6-E454CEC55EA8}" srcOrd="15" destOrd="0" presId="urn:microsoft.com/office/officeart/2005/8/layout/default"/>
    <dgm:cxn modelId="{DEC58DE6-DA2D-4309-A58C-4FC2FE71592D}" type="presParOf" srcId="{22AA4CFB-7C57-4D0D-9161-F884DEEB5C14}" destId="{A0A16565-648F-4D7D-A255-8B9F48D7F971}" srcOrd="16" destOrd="0" presId="urn:microsoft.com/office/officeart/2005/8/layout/default"/>
    <dgm:cxn modelId="{58745D49-2FB6-48E4-A9CA-7F84ED89F7A3}" type="presParOf" srcId="{22AA4CFB-7C57-4D0D-9161-F884DEEB5C14}" destId="{44F4F886-64FA-4550-AB18-AE977E249FB3}" srcOrd="17" destOrd="0" presId="urn:microsoft.com/office/officeart/2005/8/layout/default"/>
    <dgm:cxn modelId="{F4966B95-F54C-43AE-B74A-7B15193E8F6B}" type="presParOf" srcId="{22AA4CFB-7C57-4D0D-9161-F884DEEB5C14}" destId="{B146AAD2-8E27-4159-9064-5EB71F2FFA60}" srcOrd="18" destOrd="0" presId="urn:microsoft.com/office/officeart/2005/8/layout/default"/>
    <dgm:cxn modelId="{DBE29771-6689-4905-BB6D-23B2C5E12B15}" type="presParOf" srcId="{22AA4CFB-7C57-4D0D-9161-F884DEEB5C14}" destId="{F32B2B04-73D8-4F95-A953-6577BD2C1152}" srcOrd="19" destOrd="0" presId="urn:microsoft.com/office/officeart/2005/8/layout/default"/>
    <dgm:cxn modelId="{9D2DFA0D-8384-4E67-AB83-A88AD9995197}" type="presParOf" srcId="{22AA4CFB-7C57-4D0D-9161-F884DEEB5C14}" destId="{787349B0-C44A-4971-9B35-89AD93007479}" srcOrd="20" destOrd="0" presId="urn:microsoft.com/office/officeart/2005/8/layout/default"/>
    <dgm:cxn modelId="{2D880728-D2EB-42A1-9690-9CBBAF7F88F9}" type="presParOf" srcId="{22AA4CFB-7C57-4D0D-9161-F884DEEB5C14}" destId="{D54D99A2-CBDB-4C9F-84FC-BABD1219C8F2}" srcOrd="21" destOrd="0" presId="urn:microsoft.com/office/officeart/2005/8/layout/default"/>
    <dgm:cxn modelId="{92250394-26E0-4627-A565-360409E2EE6C}" type="presParOf" srcId="{22AA4CFB-7C57-4D0D-9161-F884DEEB5C14}" destId="{9D4B560B-6F9B-47BC-9D79-30F94CAA19E4}" srcOrd="22" destOrd="0" presId="urn:microsoft.com/office/officeart/2005/8/layout/default"/>
    <dgm:cxn modelId="{A73C8F6B-D474-4676-BECB-002AE0C1F2E2}" type="presParOf" srcId="{22AA4CFB-7C57-4D0D-9161-F884DEEB5C14}" destId="{385DC325-160F-4322-987B-854032071472}" srcOrd="23" destOrd="0" presId="urn:microsoft.com/office/officeart/2005/8/layout/default"/>
    <dgm:cxn modelId="{517CD9E7-1B4B-4F68-86AD-8088FB7CBDA6}" type="presParOf" srcId="{22AA4CFB-7C57-4D0D-9161-F884DEEB5C14}" destId="{BF99EA79-4510-468D-910F-A8FA81EA93FF}" srcOrd="24" destOrd="0" presId="urn:microsoft.com/office/officeart/2005/8/layout/default"/>
    <dgm:cxn modelId="{77E33930-B63C-4CA5-9B11-7CDD338D71E2}" type="presParOf" srcId="{22AA4CFB-7C57-4D0D-9161-F884DEEB5C14}" destId="{D50D4F89-9EBF-454C-B5F0-C2C8B2625981}" srcOrd="25" destOrd="0" presId="urn:microsoft.com/office/officeart/2005/8/layout/default"/>
    <dgm:cxn modelId="{5FADEF87-27A6-45E7-976E-08D7DB6C8AAE}" type="presParOf" srcId="{22AA4CFB-7C57-4D0D-9161-F884DEEB5C14}" destId="{8085E7AC-71E0-4FBC-871A-EC321413D910}" srcOrd="26" destOrd="0" presId="urn:microsoft.com/office/officeart/2005/8/layout/default"/>
    <dgm:cxn modelId="{D0A0FD61-7A1F-4A23-8A61-6885073CF19D}" type="presParOf" srcId="{22AA4CFB-7C57-4D0D-9161-F884DEEB5C14}" destId="{F2A99E3A-693E-4132-B62A-E2A82687E3D8}" srcOrd="27" destOrd="0" presId="urn:microsoft.com/office/officeart/2005/8/layout/default"/>
    <dgm:cxn modelId="{25E980EC-C78B-46E0-90BC-7BDA37225FB1}" type="presParOf" srcId="{22AA4CFB-7C57-4D0D-9161-F884DEEB5C14}" destId="{4392F8E5-B205-4083-8F81-F4A3C510475C}" srcOrd="28" destOrd="0" presId="urn:microsoft.com/office/officeart/2005/8/layout/default"/>
    <dgm:cxn modelId="{041A99FE-984A-4E11-A097-FA6F9DB8FB00}" type="presParOf" srcId="{22AA4CFB-7C57-4D0D-9161-F884DEEB5C14}" destId="{8A5142FE-BA80-44DF-BCC6-A8E7AFEB0AF7}" srcOrd="29" destOrd="0" presId="urn:microsoft.com/office/officeart/2005/8/layout/default"/>
    <dgm:cxn modelId="{A0BEA8A6-8FE0-494D-85FA-A92728FE3304}" type="presParOf" srcId="{22AA4CFB-7C57-4D0D-9161-F884DEEB5C14}" destId="{AEBD8393-B059-4A4E-809E-69184FC25AC4}" srcOrd="3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A3FEA-B23C-4596-A636-76D9258CEE3A}">
      <dsp:nvSpPr>
        <dsp:cNvPr id="0" name=""/>
        <dsp:cNvSpPr/>
      </dsp:nvSpPr>
      <dsp:spPr>
        <a:xfrm>
          <a:off x="5438" y="745379"/>
          <a:ext cx="2891087" cy="2041859"/>
        </a:xfrm>
        <a:prstGeom prst="rect">
          <a:avLst/>
        </a:prstGeom>
        <a:solidFill>
          <a:srgbClr val="FDB81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B410DE8-18E3-4571-98CE-2F3467540254}">
      <dsp:nvSpPr>
        <dsp:cNvPr id="0" name=""/>
        <dsp:cNvSpPr/>
      </dsp:nvSpPr>
      <dsp:spPr>
        <a:xfrm>
          <a:off x="304103" y="1029111"/>
          <a:ext cx="2891087" cy="2041859"/>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Waste is disrespectful of the </a:t>
          </a:r>
          <a:r>
            <a:rPr lang="en-US" sz="1800" b="1" kern="1200" dirty="0">
              <a:solidFill>
                <a:schemeClr val="tx1"/>
              </a:solidFill>
            </a:rPr>
            <a:t>ENVIRONMENT</a:t>
          </a:r>
          <a:r>
            <a:rPr lang="en-US" sz="1800" kern="1200" dirty="0">
              <a:solidFill>
                <a:schemeClr val="tx1"/>
              </a:solidFill>
            </a:rPr>
            <a:t> because it squanders scarce resources</a:t>
          </a:r>
        </a:p>
      </dsp:txBody>
      <dsp:txXfrm>
        <a:off x="304103" y="1029111"/>
        <a:ext cx="2891087" cy="2041859"/>
      </dsp:txXfrm>
    </dsp:sp>
    <dsp:sp modelId="{B9CCBAE1-BA44-488C-842F-55720208C322}">
      <dsp:nvSpPr>
        <dsp:cNvPr id="0" name=""/>
        <dsp:cNvSpPr/>
      </dsp:nvSpPr>
      <dsp:spPr>
        <a:xfrm>
          <a:off x="3493855" y="745379"/>
          <a:ext cx="2891087" cy="2041859"/>
        </a:xfrm>
        <a:prstGeom prst="rect">
          <a:avLst/>
        </a:prstGeom>
        <a:solidFill>
          <a:srgbClr val="FDB81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C52368E-4655-4240-8B1A-9D177FFA749D}">
      <dsp:nvSpPr>
        <dsp:cNvPr id="0" name=""/>
        <dsp:cNvSpPr/>
      </dsp:nvSpPr>
      <dsp:spPr>
        <a:xfrm>
          <a:off x="3792520" y="1029111"/>
          <a:ext cx="2891087" cy="2041859"/>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Waste is disrespectful to our </a:t>
          </a:r>
          <a:r>
            <a:rPr lang="en-US" sz="1800" b="1" kern="1200" dirty="0">
              <a:solidFill>
                <a:schemeClr val="tx1"/>
              </a:solidFill>
            </a:rPr>
            <a:t>RESIDENTS</a:t>
          </a:r>
          <a:r>
            <a:rPr lang="en-US" sz="1800" kern="1200" dirty="0">
              <a:solidFill>
                <a:schemeClr val="tx1"/>
              </a:solidFill>
            </a:rPr>
            <a:t> because it asks them to accept and pay for processes that they don’t value</a:t>
          </a:r>
        </a:p>
      </dsp:txBody>
      <dsp:txXfrm>
        <a:off x="3792520" y="1029111"/>
        <a:ext cx="2891087" cy="2041859"/>
      </dsp:txXfrm>
    </dsp:sp>
    <dsp:sp modelId="{9D43F819-ED30-4E1C-9EF0-85AFECEC96B1}">
      <dsp:nvSpPr>
        <dsp:cNvPr id="0" name=""/>
        <dsp:cNvSpPr/>
      </dsp:nvSpPr>
      <dsp:spPr>
        <a:xfrm>
          <a:off x="6982272" y="745379"/>
          <a:ext cx="2891087" cy="2041859"/>
        </a:xfrm>
        <a:prstGeom prst="rect">
          <a:avLst/>
        </a:prstGeom>
        <a:solidFill>
          <a:srgbClr val="FDB81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AA55CA-560A-4CA1-AABE-7FB223C16E92}">
      <dsp:nvSpPr>
        <dsp:cNvPr id="0" name=""/>
        <dsp:cNvSpPr/>
      </dsp:nvSpPr>
      <dsp:spPr>
        <a:xfrm>
          <a:off x="7280937" y="1029111"/>
          <a:ext cx="2891087" cy="2041859"/>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Waste is disrespectful to our </a:t>
          </a:r>
          <a:r>
            <a:rPr lang="en-US" sz="1800" b="1" kern="1200" dirty="0">
              <a:solidFill>
                <a:schemeClr val="tx1"/>
              </a:solidFill>
            </a:rPr>
            <a:t>STAFF</a:t>
          </a:r>
          <a:r>
            <a:rPr lang="en-US" sz="1800" kern="1200" dirty="0">
              <a:solidFill>
                <a:schemeClr val="tx1"/>
              </a:solidFill>
            </a:rPr>
            <a:t> because it asks them to do work that does not have value</a:t>
          </a:r>
        </a:p>
      </dsp:txBody>
      <dsp:txXfrm>
        <a:off x="7280937" y="1029111"/>
        <a:ext cx="2891087" cy="2041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BB953-E9D8-449F-9B9B-D65E78FEB7FD}">
      <dsp:nvSpPr>
        <dsp:cNvPr id="0" name=""/>
        <dsp:cNvSpPr/>
      </dsp:nvSpPr>
      <dsp:spPr>
        <a:xfrm>
          <a:off x="2315" y="1213793"/>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Building Maintenance</a:t>
          </a:r>
        </a:p>
      </dsp:txBody>
      <dsp:txXfrm>
        <a:off x="2315" y="1213793"/>
        <a:ext cx="1836836" cy="1102102"/>
      </dsp:txXfrm>
    </dsp:sp>
    <dsp:sp modelId="{8D326B13-0600-4F97-B707-1E74171C6C83}">
      <dsp:nvSpPr>
        <dsp:cNvPr id="0" name=""/>
        <dsp:cNvSpPr/>
      </dsp:nvSpPr>
      <dsp:spPr>
        <a:xfrm>
          <a:off x="2022835" y="1213793"/>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Environmental Services</a:t>
          </a:r>
        </a:p>
      </dsp:txBody>
      <dsp:txXfrm>
        <a:off x="2022835" y="1213793"/>
        <a:ext cx="1836836" cy="1102102"/>
      </dsp:txXfrm>
    </dsp:sp>
    <dsp:sp modelId="{F603AB78-D5B1-4E31-BBCB-D8964E0A15F8}">
      <dsp:nvSpPr>
        <dsp:cNvPr id="0" name=""/>
        <dsp:cNvSpPr/>
      </dsp:nvSpPr>
      <dsp:spPr>
        <a:xfrm>
          <a:off x="4043356" y="1213793"/>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Public Works Administration</a:t>
          </a:r>
        </a:p>
      </dsp:txBody>
      <dsp:txXfrm>
        <a:off x="4043356" y="1213793"/>
        <a:ext cx="1836836" cy="1102102"/>
      </dsp:txXfrm>
    </dsp:sp>
    <dsp:sp modelId="{2BCCD822-5873-4F51-AC5A-BEF37FEF156B}">
      <dsp:nvSpPr>
        <dsp:cNvPr id="0" name=""/>
        <dsp:cNvSpPr/>
      </dsp:nvSpPr>
      <dsp:spPr>
        <a:xfrm>
          <a:off x="6063876" y="1213793"/>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Engineering</a:t>
          </a:r>
        </a:p>
      </dsp:txBody>
      <dsp:txXfrm>
        <a:off x="6063876" y="1213793"/>
        <a:ext cx="1836836" cy="1102102"/>
      </dsp:txXfrm>
    </dsp:sp>
    <dsp:sp modelId="{ACD9522F-B0E2-4A74-BAC6-C39DBF288BCC}">
      <dsp:nvSpPr>
        <dsp:cNvPr id="0" name=""/>
        <dsp:cNvSpPr/>
      </dsp:nvSpPr>
      <dsp:spPr>
        <a:xfrm>
          <a:off x="2315" y="2499579"/>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Code Enforcement</a:t>
          </a:r>
        </a:p>
      </dsp:txBody>
      <dsp:txXfrm>
        <a:off x="2315" y="2499579"/>
        <a:ext cx="1836836" cy="1102102"/>
      </dsp:txXfrm>
    </dsp:sp>
    <dsp:sp modelId="{0FD8D20C-2911-4DEA-AB20-F45EFF29B03D}">
      <dsp:nvSpPr>
        <dsp:cNvPr id="0" name=""/>
        <dsp:cNvSpPr/>
      </dsp:nvSpPr>
      <dsp:spPr>
        <a:xfrm>
          <a:off x="2022835" y="2499579"/>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Recreation Activities</a:t>
          </a:r>
        </a:p>
      </dsp:txBody>
      <dsp:txXfrm>
        <a:off x="2022835" y="2499579"/>
        <a:ext cx="1836836" cy="1102102"/>
      </dsp:txXfrm>
    </dsp:sp>
    <dsp:sp modelId="{E1C1D100-EB8B-43A1-B52F-F77D6A884333}">
      <dsp:nvSpPr>
        <dsp:cNvPr id="0" name=""/>
        <dsp:cNvSpPr/>
      </dsp:nvSpPr>
      <dsp:spPr>
        <a:xfrm>
          <a:off x="4043356" y="2499579"/>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Aquatics</a:t>
          </a:r>
        </a:p>
      </dsp:txBody>
      <dsp:txXfrm>
        <a:off x="4043356" y="2499579"/>
        <a:ext cx="1836836" cy="1102102"/>
      </dsp:txXfrm>
    </dsp:sp>
    <dsp:sp modelId="{7FA00C3C-B561-4CAC-B8E5-EC8A6903243F}">
      <dsp:nvSpPr>
        <dsp:cNvPr id="0" name=""/>
        <dsp:cNvSpPr/>
      </dsp:nvSpPr>
      <dsp:spPr>
        <a:xfrm>
          <a:off x="6063876" y="2499579"/>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Budget</a:t>
          </a:r>
        </a:p>
      </dsp:txBody>
      <dsp:txXfrm>
        <a:off x="6063876" y="2499579"/>
        <a:ext cx="1836836" cy="1102102"/>
      </dsp:txXfrm>
    </dsp:sp>
    <dsp:sp modelId="{A0A16565-648F-4D7D-A255-8B9F48D7F971}">
      <dsp:nvSpPr>
        <dsp:cNvPr id="0" name=""/>
        <dsp:cNvSpPr/>
      </dsp:nvSpPr>
      <dsp:spPr>
        <a:xfrm>
          <a:off x="2315" y="3785364"/>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Utilities</a:t>
          </a:r>
        </a:p>
      </dsp:txBody>
      <dsp:txXfrm>
        <a:off x="2315" y="3785364"/>
        <a:ext cx="1836836" cy="1102102"/>
      </dsp:txXfrm>
    </dsp:sp>
    <dsp:sp modelId="{B146AAD2-8E27-4159-9064-5EB71F2FFA60}">
      <dsp:nvSpPr>
        <dsp:cNvPr id="0" name=""/>
        <dsp:cNvSpPr/>
      </dsp:nvSpPr>
      <dsp:spPr>
        <a:xfrm>
          <a:off x="2022835" y="3785364"/>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Grounds Maintenance</a:t>
          </a:r>
        </a:p>
      </dsp:txBody>
      <dsp:txXfrm>
        <a:off x="2022835" y="3785364"/>
        <a:ext cx="1836836" cy="1102102"/>
      </dsp:txXfrm>
    </dsp:sp>
    <dsp:sp modelId="{787349B0-C44A-4971-9B35-89AD93007479}">
      <dsp:nvSpPr>
        <dsp:cNvPr id="0" name=""/>
        <dsp:cNvSpPr/>
      </dsp:nvSpPr>
      <dsp:spPr>
        <a:xfrm>
          <a:off x="4043356" y="3785364"/>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Streets</a:t>
          </a:r>
        </a:p>
      </dsp:txBody>
      <dsp:txXfrm>
        <a:off x="4043356" y="3785364"/>
        <a:ext cx="1836836" cy="1102102"/>
      </dsp:txXfrm>
    </dsp:sp>
    <dsp:sp modelId="{9D4B560B-6F9B-47BC-9D79-30F94CAA19E4}">
      <dsp:nvSpPr>
        <dsp:cNvPr id="0" name=""/>
        <dsp:cNvSpPr/>
      </dsp:nvSpPr>
      <dsp:spPr>
        <a:xfrm>
          <a:off x="6063876" y="3785364"/>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Building Inspection</a:t>
          </a:r>
        </a:p>
      </dsp:txBody>
      <dsp:txXfrm>
        <a:off x="6063876" y="3785364"/>
        <a:ext cx="1836836" cy="1102102"/>
      </dsp:txXfrm>
    </dsp:sp>
    <dsp:sp modelId="{BF99EA79-4510-468D-910F-A8FA81EA93FF}">
      <dsp:nvSpPr>
        <dsp:cNvPr id="0" name=""/>
        <dsp:cNvSpPr/>
      </dsp:nvSpPr>
      <dsp:spPr>
        <a:xfrm>
          <a:off x="2315" y="5071150"/>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Development Services</a:t>
          </a:r>
        </a:p>
      </dsp:txBody>
      <dsp:txXfrm>
        <a:off x="2315" y="5071150"/>
        <a:ext cx="1836836" cy="1102102"/>
      </dsp:txXfrm>
    </dsp:sp>
    <dsp:sp modelId="{8085E7AC-71E0-4FBC-871A-EC321413D910}">
      <dsp:nvSpPr>
        <dsp:cNvPr id="0" name=""/>
        <dsp:cNvSpPr/>
      </dsp:nvSpPr>
      <dsp:spPr>
        <a:xfrm>
          <a:off x="2022835" y="5071150"/>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Manager’s Office</a:t>
          </a:r>
        </a:p>
      </dsp:txBody>
      <dsp:txXfrm>
        <a:off x="2022835" y="5071150"/>
        <a:ext cx="1836836" cy="1102102"/>
      </dsp:txXfrm>
    </dsp:sp>
    <dsp:sp modelId="{4392F8E5-B205-4083-8F81-F4A3C510475C}">
      <dsp:nvSpPr>
        <dsp:cNvPr id="0" name=""/>
        <dsp:cNvSpPr/>
      </dsp:nvSpPr>
      <dsp:spPr>
        <a:xfrm>
          <a:off x="4043356" y="5071150"/>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Finance/Treasury </a:t>
          </a:r>
        </a:p>
      </dsp:txBody>
      <dsp:txXfrm>
        <a:off x="4043356" y="5071150"/>
        <a:ext cx="1836836" cy="1102102"/>
      </dsp:txXfrm>
    </dsp:sp>
    <dsp:sp modelId="{AEBD8393-B059-4A4E-809E-69184FC25AC4}">
      <dsp:nvSpPr>
        <dsp:cNvPr id="0" name=""/>
        <dsp:cNvSpPr/>
      </dsp:nvSpPr>
      <dsp:spPr>
        <a:xfrm>
          <a:off x="6063876" y="5071150"/>
          <a:ext cx="1836836" cy="1102102"/>
        </a:xfrm>
        <a:prstGeom prst="rect">
          <a:avLst/>
        </a:prstGeom>
        <a:solidFill>
          <a:srgbClr val="009DC2"/>
        </a:solidFill>
        <a:ln w="12700" cap="flat" cmpd="sng" algn="ctr">
          <a:solidFill>
            <a:srgbClr val="009D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Housing and Urban Improvement</a:t>
          </a:r>
        </a:p>
      </dsp:txBody>
      <dsp:txXfrm>
        <a:off x="6063876" y="5071150"/>
        <a:ext cx="1836836" cy="11021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A6018781-FBF9-354C-A025-C49C596164BA}" type="datetimeFigureOut">
              <a:rPr lang="en-US" smtClean="0"/>
              <a:t>5/8/2025</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08FFD40-13C9-7B48-A0BE-E251E1E33FE5}" type="datetimeFigureOut">
              <a:rPr lang="en-US" smtClean="0"/>
              <a:t>5/8/2025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baseline="0">
        <a:solidFill>
          <a:schemeClr val="tx1"/>
        </a:solidFill>
        <a:latin typeface="Calibri" panose="020F0502020204030204" pitchFamily="34" charset="0"/>
        <a:ea typeface="+mn-ea"/>
        <a:cs typeface="+mn-cs"/>
      </a:defRPr>
    </a:lvl1pPr>
    <a:lvl2pPr marL="457200" algn="l" defTabSz="914400" rtl="0" eaLnBrk="1" latinLnBrk="0" hangingPunct="1">
      <a:defRPr sz="1100" kern="1200" baseline="0">
        <a:solidFill>
          <a:schemeClr val="tx1"/>
        </a:solidFill>
        <a:latin typeface="Calibri" panose="020F0502020204030204" pitchFamily="34" charset="0"/>
        <a:ea typeface="+mn-ea"/>
        <a:cs typeface="+mn-cs"/>
      </a:defRPr>
    </a:lvl2pPr>
    <a:lvl3pPr marL="914400" algn="l" defTabSz="914400" rtl="0" eaLnBrk="1" latinLnBrk="0" hangingPunct="1">
      <a:defRPr sz="1100" kern="1200" baseline="0">
        <a:solidFill>
          <a:schemeClr val="tx1"/>
        </a:solidFill>
        <a:latin typeface="Calibri" panose="020F0502020204030204" pitchFamily="34" charset="0"/>
        <a:ea typeface="+mn-ea"/>
        <a:cs typeface="+mn-cs"/>
      </a:defRPr>
    </a:lvl3pPr>
    <a:lvl4pPr marL="1371600" algn="l" defTabSz="914400" rtl="0" eaLnBrk="1" latinLnBrk="0" hangingPunct="1">
      <a:defRPr sz="1100" kern="1200" baseline="0">
        <a:solidFill>
          <a:schemeClr val="tx1"/>
        </a:solidFill>
        <a:latin typeface="Calibri" panose="020F0502020204030204" pitchFamily="34" charset="0"/>
        <a:ea typeface="+mn-ea"/>
        <a:cs typeface="+mn-cs"/>
      </a:defRPr>
    </a:lvl4pPr>
    <a:lvl5pPr marL="1828800" algn="l" defTabSz="914400" rtl="0" eaLnBrk="1" latinLnBrk="0" hangingPunct="1">
      <a:defRPr sz="1100" kern="1200" baseline="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2733964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Renewed Energy and Excitement: Staff members are more enthusiastic about trying new ideas and improving processes, leading to a more dynamic and innovative work environment.</a:t>
            </a:r>
          </a:p>
          <a:p>
            <a:r>
              <a:rPr lang="en-US" dirty="0"/>
              <a:t>Enhanced Collaboration: The training has facilitated connection building among staff from different departments who wouldn't have otherwise known one another, fostering a more cohesive and collaborative organizational culture.</a:t>
            </a:r>
          </a:p>
          <a:p>
            <a:r>
              <a:rPr lang="en-US" dirty="0"/>
              <a:t>Increased Efficiency: By learning and implementing process improvement techniques, employees can streamline workflows, reduce waste, and enhance overall productivity.</a:t>
            </a:r>
          </a:p>
          <a:p>
            <a:r>
              <a:rPr lang="en-US" dirty="0"/>
              <a:t>Employee Empowerment: Staff feel more empowered to contribute ideas and take initiative in problem-solving, leading to a greater sense of ownership and job satisfaction.</a:t>
            </a:r>
          </a:p>
          <a:p>
            <a:r>
              <a:rPr lang="en-US" dirty="0"/>
              <a:t>Improved Communication: The training encourages open communication and knowledge sharing across the organization, breaking down silos and promoting a more transparent work environment.</a:t>
            </a:r>
          </a:p>
          <a:p>
            <a:r>
              <a:rPr lang="en-US" dirty="0"/>
              <a:t>Sustainable Growth: With a focus on continuous improvement and innovation, the organization is better positioned to adapt to changes and sustain long-term growth.</a:t>
            </a:r>
          </a:p>
        </p:txBody>
      </p:sp>
      <p:sp>
        <p:nvSpPr>
          <p:cNvPr id="4" name="Slide Number Placeholder 3"/>
          <p:cNvSpPr>
            <a:spLocks noGrp="1"/>
          </p:cNvSpPr>
          <p:nvPr>
            <p:ph type="sldNum" sz="quarter" idx="5"/>
          </p:nvPr>
        </p:nvSpPr>
        <p:spPr/>
        <p:txBody>
          <a:bodyPr/>
          <a:lstStyle/>
          <a:p>
            <a:fld id="{6F8E2375-F1B1-284C-A827-B0E603FDBDD8}" type="slidenum">
              <a:rPr lang="en-US" smtClean="0"/>
              <a:t>13</a:t>
            </a:fld>
            <a:endParaRPr lang="en-US" dirty="0"/>
          </a:p>
        </p:txBody>
      </p:sp>
    </p:spTree>
    <p:extLst>
      <p:ext uri="{BB962C8B-B14F-4D97-AF65-F5344CB8AC3E}">
        <p14:creationId xmlns:p14="http://schemas.microsoft.com/office/powerpoint/2010/main" val="424055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14</a:t>
            </a:fld>
            <a:endParaRPr lang="en-US" dirty="0"/>
          </a:p>
        </p:txBody>
      </p:sp>
    </p:spTree>
    <p:extLst>
      <p:ext uri="{BB962C8B-B14F-4D97-AF65-F5344CB8AC3E}">
        <p14:creationId xmlns:p14="http://schemas.microsoft.com/office/powerpoint/2010/main" val="50107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6EA4D-C0F2-3AF9-537F-E2D96E9FB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291A9-2E25-AA1D-1F0B-5F8B98771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11A9B-BA8E-FE39-109C-268ED403F3DE}"/>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1288BCC-CD93-759A-8D28-ECE466177A71}"/>
              </a:ext>
            </a:extLst>
          </p:cNvPr>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6F8E2375-F1B1-284C-A827-B0E603FDBD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63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16</a:t>
            </a:fld>
            <a:endParaRPr lang="en-US"/>
          </a:p>
        </p:txBody>
      </p:sp>
    </p:spTree>
    <p:extLst>
      <p:ext uri="{BB962C8B-B14F-4D97-AF65-F5344CB8AC3E}">
        <p14:creationId xmlns:p14="http://schemas.microsoft.com/office/powerpoint/2010/main" val="230331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795">
              <a:defRPr/>
            </a:pPr>
            <a:r>
              <a:rPr lang="en-US" dirty="0"/>
              <a:t>Process Maps are diagrams that visually display a series of steps and decisions that occur within a given process.</a:t>
            </a:r>
          </a:p>
          <a:p>
            <a:endParaRPr lang="en-US" dirty="0"/>
          </a:p>
          <a:p>
            <a:r>
              <a:rPr lang="en-US" dirty="0"/>
              <a:t>There are many ways to create process maps – and none of them are wrong! </a:t>
            </a:r>
          </a:p>
          <a:p>
            <a:r>
              <a:rPr lang="en-US" dirty="0"/>
              <a:t>In this course, we will practice a hands-on sticky note intensive method of process mapping called a swim lane diagram</a:t>
            </a:r>
          </a:p>
          <a:p>
            <a:endParaRPr lang="en-US" dirty="0"/>
          </a:p>
          <a:p>
            <a:r>
              <a:rPr lang="en-US" dirty="0"/>
              <a:t>Process Maps are used to:</a:t>
            </a:r>
          </a:p>
          <a:p>
            <a:r>
              <a:rPr lang="en-US" dirty="0"/>
              <a:t>•Visualize the current flow of a business process</a:t>
            </a:r>
          </a:p>
          <a:p>
            <a:r>
              <a:rPr lang="en-US" dirty="0"/>
              <a:t>•Identify the responsibility and tasks completed by different business functions</a:t>
            </a:r>
          </a:p>
          <a:p>
            <a:r>
              <a:rPr lang="en-US" dirty="0"/>
              <a:t>•Identify handoffs between functions</a:t>
            </a:r>
          </a:p>
          <a:p>
            <a:r>
              <a:rPr lang="en-US" dirty="0"/>
              <a:t>•Facilitate the identification of wastes (DOWNTIME), value-added, and non-value-added activities </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17</a:t>
            </a:fld>
            <a:endParaRPr lang="en-US" dirty="0"/>
          </a:p>
        </p:txBody>
      </p:sp>
    </p:spTree>
    <p:extLst>
      <p:ext uri="{BB962C8B-B14F-4D97-AF65-F5344CB8AC3E}">
        <p14:creationId xmlns:p14="http://schemas.microsoft.com/office/powerpoint/2010/main" val="705239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that these write out “DOWNTIME” – </a:t>
            </a:r>
          </a:p>
          <a:p>
            <a:endParaRPr lang="en-US" dirty="0"/>
          </a:p>
          <a:p>
            <a:r>
              <a:rPr lang="en-US" dirty="0"/>
              <a:t>Write each word on a piece of chart paper  (new word/phrase on each line, underline the first letters… this will hang throughout the course)</a:t>
            </a:r>
          </a:p>
          <a:p>
            <a:endParaRPr lang="en-US" dirty="0"/>
          </a:p>
          <a:p>
            <a:r>
              <a:rPr lang="en-US" dirty="0"/>
              <a:t>On our process maps we will eventually put a red sticky dot on each place where we think there is waste – and write the first initial of the type of waste </a:t>
            </a:r>
          </a:p>
          <a:p>
            <a:endParaRPr lang="en-US" dirty="0"/>
          </a:p>
          <a:p>
            <a:r>
              <a:rPr lang="en-US" dirty="0"/>
              <a:t>Don’t spend too much time on this slide – lots of detail on the next 9</a:t>
            </a:r>
          </a:p>
        </p:txBody>
      </p:sp>
      <p:sp>
        <p:nvSpPr>
          <p:cNvPr id="4" name="Slide Number Placeholder 3"/>
          <p:cNvSpPr>
            <a:spLocks noGrp="1"/>
          </p:cNvSpPr>
          <p:nvPr>
            <p:ph type="sldNum" sz="quarter" idx="5"/>
          </p:nvPr>
        </p:nvSpPr>
        <p:spPr/>
        <p:txBody>
          <a:bodyPr/>
          <a:lstStyle/>
          <a:p>
            <a:fld id="{EBEA5BDA-4450-446A-A91D-7DCAFEB00F03}" type="slidenum">
              <a:rPr lang="en-US" smtClean="0"/>
              <a:t>18</a:t>
            </a:fld>
            <a:endParaRPr lang="en-US" dirty="0"/>
          </a:p>
        </p:txBody>
      </p:sp>
    </p:spTree>
    <p:extLst>
      <p:ext uri="{BB962C8B-B14F-4D97-AF65-F5344CB8AC3E}">
        <p14:creationId xmlns:p14="http://schemas.microsoft.com/office/powerpoint/2010/main" val="285807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each of the 8 wastes – as you go through this and the next 3 slides. Ask for additional examples that folks may have. Note: For each type of waste, we’ve identified one example that relates back to the coffee example being used throughout class and at least one other that relates to a process like we see in our work</a:t>
            </a:r>
          </a:p>
        </p:txBody>
      </p:sp>
      <p:sp>
        <p:nvSpPr>
          <p:cNvPr id="4" name="Slide Number Placeholder 3"/>
          <p:cNvSpPr>
            <a:spLocks noGrp="1"/>
          </p:cNvSpPr>
          <p:nvPr>
            <p:ph type="sldNum" sz="quarter" idx="5"/>
          </p:nvPr>
        </p:nvSpPr>
        <p:spPr/>
        <p:txBody>
          <a:bodyPr/>
          <a:lstStyle/>
          <a:p>
            <a:fld id="{6F8E2375-F1B1-284C-A827-B0E603FDBDD8}" type="slidenum">
              <a:rPr lang="en-US" smtClean="0"/>
              <a:t>19</a:t>
            </a:fld>
            <a:endParaRPr lang="en-US" dirty="0"/>
          </a:p>
        </p:txBody>
      </p:sp>
    </p:spTree>
    <p:extLst>
      <p:ext uri="{BB962C8B-B14F-4D97-AF65-F5344CB8AC3E}">
        <p14:creationId xmlns:p14="http://schemas.microsoft.com/office/powerpoint/2010/main" val="3601818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20</a:t>
            </a:fld>
            <a:endParaRPr lang="en-US" dirty="0"/>
          </a:p>
        </p:txBody>
      </p:sp>
    </p:spTree>
    <p:extLst>
      <p:ext uri="{BB962C8B-B14F-4D97-AF65-F5344CB8AC3E}">
        <p14:creationId xmlns:p14="http://schemas.microsoft.com/office/powerpoint/2010/main" val="1868601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Unnecessary movement of PEOPLE is called Motion waste --- this is related to the widgets moving through the system</a:t>
            </a:r>
          </a:p>
          <a:p>
            <a:endParaRPr lang="en-US" dirty="0"/>
          </a:p>
          <a:p>
            <a:r>
              <a:rPr lang="en-US" b="1" dirty="0"/>
              <a:t>How is Inventory Waste different than Overproduction?</a:t>
            </a:r>
          </a:p>
          <a:p>
            <a:r>
              <a:rPr lang="en-US" dirty="0"/>
              <a:t>Overproduction is when we create more of a product than is needed to meet demand – sometimes we do this when there is an economy of scale and we’re certain we’ll use it all up</a:t>
            </a:r>
          </a:p>
          <a:p>
            <a:r>
              <a:rPr lang="en-US" dirty="0"/>
              <a:t>Inventory is when we hold on to excess raw materials, work-in-progress , or spare parts without immediate use. Often related to scarcity mindset and challenges with disposing of public property. </a:t>
            </a:r>
          </a:p>
        </p:txBody>
      </p:sp>
      <p:sp>
        <p:nvSpPr>
          <p:cNvPr id="4" name="Slide Number Placeholder 3"/>
          <p:cNvSpPr>
            <a:spLocks noGrp="1"/>
          </p:cNvSpPr>
          <p:nvPr>
            <p:ph type="sldNum" sz="quarter" idx="5"/>
          </p:nvPr>
        </p:nvSpPr>
        <p:spPr/>
        <p:txBody>
          <a:bodyPr/>
          <a:lstStyle/>
          <a:p>
            <a:fld id="{6F8E2375-F1B1-284C-A827-B0E603FDBDD8}" type="slidenum">
              <a:rPr lang="en-US" smtClean="0"/>
              <a:t>21</a:t>
            </a:fld>
            <a:endParaRPr lang="en-US" dirty="0"/>
          </a:p>
        </p:txBody>
      </p:sp>
    </p:spTree>
    <p:extLst>
      <p:ext uri="{BB962C8B-B14F-4D97-AF65-F5344CB8AC3E}">
        <p14:creationId xmlns:p14="http://schemas.microsoft.com/office/powerpoint/2010/main" val="2924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Unnecessary movements of products or materials is TRANSPORTATION</a:t>
            </a:r>
          </a:p>
        </p:txBody>
      </p:sp>
      <p:sp>
        <p:nvSpPr>
          <p:cNvPr id="4" name="Slide Number Placeholder 3"/>
          <p:cNvSpPr>
            <a:spLocks noGrp="1"/>
          </p:cNvSpPr>
          <p:nvPr>
            <p:ph type="sldNum" sz="quarter" idx="5"/>
          </p:nvPr>
        </p:nvSpPr>
        <p:spPr/>
        <p:txBody>
          <a:bodyPr/>
          <a:lstStyle/>
          <a:p>
            <a:fld id="{6F8E2375-F1B1-284C-A827-B0E603FDBDD8}" type="slidenum">
              <a:rPr lang="en-US" smtClean="0"/>
              <a:t>22</a:t>
            </a:fld>
            <a:endParaRPr lang="en-US" dirty="0"/>
          </a:p>
        </p:txBody>
      </p:sp>
    </p:spTree>
    <p:extLst>
      <p:ext uri="{BB962C8B-B14F-4D97-AF65-F5344CB8AC3E}">
        <p14:creationId xmlns:p14="http://schemas.microsoft.com/office/powerpoint/2010/main" val="1761499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454">
              <a:defRPr/>
            </a:pPr>
            <a:fld id="{6F8E2375-F1B1-284C-A827-B0E603FDBDD8}" type="slidenum">
              <a:rPr lang="en-US">
                <a:solidFill>
                  <a:prstClr val="black"/>
                </a:solidFill>
                <a:latin typeface="Calibri" panose="020F0502020204030204"/>
              </a:rPr>
              <a:pPr defTabSz="966454">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99515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our process maps, we use a gold star for items that have a value to the customer, silver stars that have a public value and red sticky dots with NVA to show no value added)</a:t>
            </a:r>
          </a:p>
        </p:txBody>
      </p:sp>
      <p:sp>
        <p:nvSpPr>
          <p:cNvPr id="4" name="Slide Number Placeholder 3"/>
          <p:cNvSpPr>
            <a:spLocks noGrp="1"/>
          </p:cNvSpPr>
          <p:nvPr>
            <p:ph type="sldNum" sz="quarter" idx="5"/>
          </p:nvPr>
        </p:nvSpPr>
        <p:spPr/>
        <p:txBody>
          <a:bodyPr/>
          <a:lstStyle/>
          <a:p>
            <a:fld id="{6F8E2375-F1B1-284C-A827-B0E603FDBDD8}" type="slidenum">
              <a:rPr lang="en-US" smtClean="0"/>
              <a:t>23</a:t>
            </a:fld>
            <a:endParaRPr lang="en-US" dirty="0"/>
          </a:p>
        </p:txBody>
      </p:sp>
    </p:spTree>
    <p:extLst>
      <p:ext uri="{BB962C8B-B14F-4D97-AF65-F5344CB8AC3E}">
        <p14:creationId xmlns:p14="http://schemas.microsoft.com/office/powerpoint/2010/main" val="64299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value is what the customer is “asking” for when they engage in the process – if I order a coffee, what do I value? The process step where I receive my coffee is the primary value for me – most everything else (the business process it takes to create the coffee) may be irrelevant to me. What else might I value? </a:t>
            </a:r>
          </a:p>
          <a:p>
            <a:pPr marL="171450" indent="-171450">
              <a:buFont typeface="Arial" panose="020B0604020202020204" pitchFamily="34" charset="0"/>
              <a:buChar char="•"/>
            </a:pPr>
            <a:r>
              <a:rPr lang="en-US" dirty="0"/>
              <a:t>Writing my name on the cup – so I know which one is mine, or can differentiate between multiple drinks I ordered</a:t>
            </a:r>
          </a:p>
          <a:p>
            <a:pPr marL="171450" indent="-171450">
              <a:buFont typeface="Arial" panose="020B0604020202020204" pitchFamily="34" charset="0"/>
              <a:buChar char="•"/>
            </a:pPr>
            <a:r>
              <a:rPr lang="en-US" dirty="0"/>
              <a:t>Putting a lid on the cup – so I don’t spill on myself</a:t>
            </a:r>
          </a:p>
          <a:p>
            <a:pPr marL="171450" indent="-171450">
              <a:buFont typeface="Arial" panose="020B0604020202020204" pitchFamily="34" charset="0"/>
              <a:buChar char="•"/>
            </a:pPr>
            <a:r>
              <a:rPr lang="en-US" dirty="0"/>
              <a:t>Putting the little sleeve on the cup – so I don’t burn my fingers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If I’m putting in a work order request, what do I value?</a:t>
            </a:r>
          </a:p>
          <a:p>
            <a:pPr marL="171450" indent="-171450">
              <a:buFont typeface="Arial" panose="020B0604020202020204" pitchFamily="34" charset="0"/>
              <a:buChar char="•"/>
            </a:pPr>
            <a:r>
              <a:rPr lang="en-US" dirty="0"/>
              <a:t>Most obviously – getting the repair completed</a:t>
            </a:r>
          </a:p>
          <a:p>
            <a:pPr marL="171450" indent="-171450">
              <a:buFont typeface="Arial" panose="020B0604020202020204" pitchFamily="34" charset="0"/>
              <a:buChar char="•"/>
            </a:pPr>
            <a:r>
              <a:rPr lang="en-US" dirty="0"/>
              <a:t>Less obvious – getting an email that tells me my work order was received, receiving status updates, letting me know my case was closed…</a:t>
            </a:r>
          </a:p>
        </p:txBody>
      </p:sp>
      <p:sp>
        <p:nvSpPr>
          <p:cNvPr id="4" name="Slide Number Placeholder 3"/>
          <p:cNvSpPr>
            <a:spLocks noGrp="1"/>
          </p:cNvSpPr>
          <p:nvPr>
            <p:ph type="sldNum" sz="quarter" idx="5"/>
          </p:nvPr>
        </p:nvSpPr>
        <p:spPr/>
        <p:txBody>
          <a:bodyPr/>
          <a:lstStyle/>
          <a:p>
            <a:fld id="{6F8E2375-F1B1-284C-A827-B0E603FDBDD8}" type="slidenum">
              <a:rPr lang="en-US" smtClean="0"/>
              <a:t>24</a:t>
            </a:fld>
            <a:endParaRPr lang="en-US" dirty="0"/>
          </a:p>
        </p:txBody>
      </p:sp>
    </p:spTree>
    <p:extLst>
      <p:ext uri="{BB962C8B-B14F-4D97-AF65-F5344CB8AC3E}">
        <p14:creationId xmlns:p14="http://schemas.microsoft.com/office/powerpoint/2010/main" val="2722179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Public Value, we’re talking about those things that differentiate our public sector work from the private sector – specifically, what are those activities or tasks that are part of a process that the customer may not ask for, but other stakeholders value? </a:t>
            </a:r>
          </a:p>
          <a:p>
            <a:endParaRPr lang="en-US" dirty="0"/>
          </a:p>
          <a:p>
            <a:r>
              <a:rPr lang="en-US" dirty="0"/>
              <a:t>We shouldn’t assume that activities with a public value must continue just like they do – if they create delays or other waste, there may be an opportunity to innovate – while still maintaining the public value that the activity creates. </a:t>
            </a:r>
          </a:p>
        </p:txBody>
      </p:sp>
      <p:sp>
        <p:nvSpPr>
          <p:cNvPr id="4" name="Slide Number Placeholder 3"/>
          <p:cNvSpPr>
            <a:spLocks noGrp="1"/>
          </p:cNvSpPr>
          <p:nvPr>
            <p:ph type="sldNum" sz="quarter" idx="5"/>
          </p:nvPr>
        </p:nvSpPr>
        <p:spPr/>
        <p:txBody>
          <a:bodyPr/>
          <a:lstStyle/>
          <a:p>
            <a:fld id="{6F8E2375-F1B1-284C-A827-B0E603FDBDD8}" type="slidenum">
              <a:rPr lang="en-US" smtClean="0"/>
              <a:t>25</a:t>
            </a:fld>
            <a:endParaRPr lang="en-US" dirty="0"/>
          </a:p>
        </p:txBody>
      </p:sp>
    </p:spTree>
    <p:extLst>
      <p:ext uri="{BB962C8B-B14F-4D97-AF65-F5344CB8AC3E}">
        <p14:creationId xmlns:p14="http://schemas.microsoft.com/office/powerpoint/2010/main" val="1080146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27</a:t>
            </a:fld>
            <a:endParaRPr lang="en-US" dirty="0"/>
          </a:p>
        </p:txBody>
      </p:sp>
    </p:spTree>
    <p:extLst>
      <p:ext uri="{BB962C8B-B14F-4D97-AF65-F5344CB8AC3E}">
        <p14:creationId xmlns:p14="http://schemas.microsoft.com/office/powerpoint/2010/main" val="248374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9CBD6-E905-21FC-A8DF-43D47B6FA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9062-5F53-3331-09AA-BD13CFB34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7B0D9-2C6D-B77D-E758-CC8AE3C2D6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F83274-1858-2CF4-E205-E95B698CF59F}"/>
              </a:ext>
            </a:extLst>
          </p:cNvPr>
          <p:cNvSpPr>
            <a:spLocks noGrp="1"/>
          </p:cNvSpPr>
          <p:nvPr>
            <p:ph type="sldNum" sz="quarter" idx="5"/>
          </p:nvPr>
        </p:nvSpPr>
        <p:spPr/>
        <p:txBody>
          <a:bodyPr/>
          <a:lstStyle/>
          <a:p>
            <a:fld id="{6F8E2375-F1B1-284C-A827-B0E603FDBDD8}" type="slidenum">
              <a:rPr lang="en-US" smtClean="0"/>
              <a:t>28</a:t>
            </a:fld>
            <a:endParaRPr lang="en-US" dirty="0"/>
          </a:p>
        </p:txBody>
      </p:sp>
    </p:spTree>
    <p:extLst>
      <p:ext uri="{BB962C8B-B14F-4D97-AF65-F5344CB8AC3E}">
        <p14:creationId xmlns:p14="http://schemas.microsoft.com/office/powerpoint/2010/main" val="32609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435">
              <a:defRPr/>
            </a:pPr>
            <a:fld id="{6F8E2375-F1B1-284C-A827-B0E603FDBDD8}" type="slidenum">
              <a:rPr lang="en-US">
                <a:solidFill>
                  <a:prstClr val="black"/>
                </a:solidFill>
                <a:latin typeface="Calibri" panose="020F0502020204030204"/>
              </a:rPr>
              <a:pPr defTabSz="948435">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71171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6F8E2375-F1B1-284C-A827-B0E603FDBD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08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organization is in touch with its “why” it can be amazing to work with</a:t>
            </a:r>
          </a:p>
          <a:p>
            <a:endParaRPr lang="en-US" dirty="0"/>
          </a:p>
          <a:p>
            <a:r>
              <a:rPr lang="en-US" dirty="0"/>
              <a:t>When individual employees are too, and the “why” is shared, it’s magical </a:t>
            </a:r>
          </a:p>
          <a:p>
            <a:endParaRPr lang="en-US" dirty="0"/>
          </a:p>
          <a:p>
            <a:r>
              <a:rPr lang="en-US" dirty="0"/>
              <a:t>Finding your “why” motivates you and gives you purpose</a:t>
            </a:r>
          </a:p>
          <a:p>
            <a:r>
              <a:rPr lang="en-US" dirty="0"/>
              <a:t>Your “why” helps in decision-making. It helps point you to true-north.</a:t>
            </a:r>
          </a:p>
          <a:p>
            <a:r>
              <a:rPr lang="en-US" dirty="0"/>
              <a:t>It sustains us when things are tough – remembering our “why” can be what gets us through hard times. </a:t>
            </a:r>
          </a:p>
          <a:p>
            <a:endParaRPr lang="en-US" dirty="0"/>
          </a:p>
          <a:p>
            <a:pPr defTabSz="983909">
              <a:spcBef>
                <a:spcPts val="1076"/>
              </a:spcBef>
            </a:pPr>
            <a:r>
              <a:rPr lang="en-US" dirty="0">
                <a:ln w="0"/>
                <a:effectLst>
                  <a:outerShdw blurRad="38100" dist="19050" dir="2700000" algn="tl" rotWithShape="0">
                    <a:schemeClr val="dk1">
                      <a:alpha val="40000"/>
                    </a:schemeClr>
                  </a:outerShdw>
                </a:effectLst>
              </a:rPr>
              <a:t>When you know your “why” your “what” becomes more clear and more impactful.”</a:t>
            </a:r>
          </a:p>
          <a:p>
            <a:pPr defTabSz="983909">
              <a:spcBef>
                <a:spcPts val="1076"/>
              </a:spcBef>
            </a:pPr>
            <a:r>
              <a:rPr lang="en-US" dirty="0">
                <a:ln w="0"/>
                <a:effectLst>
                  <a:outerShdw blurRad="38100" dist="19050" dir="2700000" algn="tl" rotWithShape="0">
                    <a:schemeClr val="dk1">
                      <a:alpha val="40000"/>
                    </a:schemeClr>
                  </a:outerShdw>
                </a:effectLst>
              </a:rPr>
              <a:t>-comedian Michael Jr.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5</a:t>
            </a:fld>
            <a:endParaRPr lang="en-US" dirty="0"/>
          </a:p>
        </p:txBody>
      </p:sp>
    </p:spTree>
    <p:extLst>
      <p:ext uri="{BB962C8B-B14F-4D97-AF65-F5344CB8AC3E}">
        <p14:creationId xmlns:p14="http://schemas.microsoft.com/office/powerpoint/2010/main" val="51744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why Process Improvement is important all the time – since we work in service of the public, its important that we make sure our processes and efforts serve them effectively.</a:t>
            </a:r>
          </a:p>
          <a:p>
            <a:endParaRPr lang="en-US" dirty="0"/>
          </a:p>
          <a:p>
            <a:r>
              <a:rPr lang="en-US" dirty="0"/>
              <a:t>Beyond this, the pandemic and other changes in the workforce and workplace have raised our awareness of the areas where change is needed – and it has changed how we, as public servants, think about change. We have seen that quick change is possible – and that some otherwise sacred cows may not actually be sacred.</a:t>
            </a:r>
          </a:p>
          <a:p>
            <a:endParaRPr lang="en-US" dirty="0"/>
          </a:p>
          <a:p>
            <a:r>
              <a:rPr lang="en-US" dirty="0"/>
              <a:t>GROUP DISCUSSION:</a:t>
            </a:r>
          </a:p>
          <a:p>
            <a:r>
              <a:rPr lang="en-US" dirty="0"/>
              <a:t>How did the COVID-19 pandemic, budget constraints, and other emerging trends in the past several years spur change in your work areas? What were you able to change quickly? </a:t>
            </a:r>
          </a:p>
        </p:txBody>
      </p:sp>
      <p:sp>
        <p:nvSpPr>
          <p:cNvPr id="4" name="Slide Number Placeholder 3"/>
          <p:cNvSpPr>
            <a:spLocks noGrp="1"/>
          </p:cNvSpPr>
          <p:nvPr>
            <p:ph type="sldNum" sz="quarter" idx="5"/>
          </p:nvPr>
        </p:nvSpPr>
        <p:spPr/>
        <p:txBody>
          <a:bodyPr/>
          <a:lstStyle/>
          <a:p>
            <a:pPr defTabSz="966454">
              <a:defRPr/>
            </a:pPr>
            <a:fld id="{6F8E2375-F1B1-284C-A827-B0E603FDBDD8}" type="slidenum">
              <a:rPr lang="en-US">
                <a:solidFill>
                  <a:prstClr val="black"/>
                </a:solidFill>
                <a:latin typeface="Calibri" panose="020F0502020204030204"/>
              </a:rPr>
              <a:pPr defTabSz="966454">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5582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Fundamentally we understand that each of those types of waste is problematic – but at a deeper level it is important for us to think about waste in the context of our roles as public servants.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6F8E2375-F1B1-284C-A827-B0E603FDB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47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take a minute to talk about your “why.” We’ll break into small groups (table); discuss these questions for 10 minutes.</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8</a:t>
            </a:fld>
            <a:endParaRPr lang="en-US" dirty="0"/>
          </a:p>
        </p:txBody>
      </p:sp>
    </p:spTree>
    <p:extLst>
      <p:ext uri="{BB962C8B-B14F-4D97-AF65-F5344CB8AC3E}">
        <p14:creationId xmlns:p14="http://schemas.microsoft.com/office/powerpoint/2010/main" val="4150275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212529"/>
                </a:solidFill>
                <a:effectLst/>
                <a:latin typeface="system-ui"/>
              </a:rPr>
              <a:t>About Pompano Beach</a:t>
            </a:r>
          </a:p>
          <a:p>
            <a:pPr algn="l">
              <a:buNone/>
            </a:pPr>
            <a:r>
              <a:rPr lang="en-US" b="0" i="0" dirty="0">
                <a:solidFill>
                  <a:srgbClr val="212529"/>
                </a:solidFill>
                <a:effectLst/>
                <a:latin typeface="system-ui"/>
              </a:rPr>
              <a:t>Centrally located in the heart of Florida’s Gold Coast, Pompano Beach is positioned midway between Miami and Palm Beach and covers over 25 square miles in northern Broward County. It’s known for its beaches, boating, marinas and offshore coral reef, plus numerous wrecks and other dive sites. Anglers and families flock to the beautifully redeveloped beachside fishing village with a 1,000-foot-long fishing pier, world class restaurants, retail, playgrounds, grills and picnic tables. The warmer waters make for an abundance of pompano, the inshore tropical game fish from which the City gets its name. North, along the shore, the 1900’s Hillsboro Lighthouse guards the Hillsboro Inlet, an entrance to the Intracoastal Waterway.</a:t>
            </a:r>
          </a:p>
          <a:p>
            <a:pPr algn="l"/>
            <a:r>
              <a:rPr lang="en-US" b="0" i="0" dirty="0">
                <a:solidFill>
                  <a:srgbClr val="212529"/>
                </a:solidFill>
                <a:effectLst/>
                <a:latin typeface="system-ui"/>
              </a:rPr>
              <a:t>The City has over 101,400 residents which increases to over 150,000 during the season, when part-time residents return for the warm, sunny weather. Located near two international airports, several international seaports, railways and highways, Pompano Beach provides access to the global marketplace. Being part of Broward County also gives us the added advantage of being close to over two million people and 50,000 businesses while maintaining our history, charm and promise of being “Florida’s Warmest Welcome”.</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10</a:t>
            </a:fld>
            <a:endParaRPr lang="en-US" dirty="0"/>
          </a:p>
        </p:txBody>
      </p:sp>
    </p:spTree>
    <p:extLst>
      <p:ext uri="{BB962C8B-B14F-4D97-AF65-F5344CB8AC3E}">
        <p14:creationId xmlns:p14="http://schemas.microsoft.com/office/powerpoint/2010/main" val="346376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context: </a:t>
            </a:r>
          </a:p>
          <a:p>
            <a:r>
              <a:rPr lang="en-US" dirty="0"/>
              <a:t>Note change in leadership – 2017, new city manager</a:t>
            </a:r>
          </a:p>
          <a:p>
            <a:r>
              <a:rPr lang="en-US" dirty="0"/>
              <a:t>2020 – COVID – Citywide six sigma program fizzles due to emerging priorities and lots of employee turnover </a:t>
            </a:r>
          </a:p>
          <a:p>
            <a:r>
              <a:rPr lang="en-US" dirty="0"/>
              <a:t>Utilities staff continues as the constant – keeps doing quality/LSS even as # of trained employees drops – </a:t>
            </a:r>
          </a:p>
          <a:p>
            <a:r>
              <a:rPr lang="en-US" dirty="0"/>
              <a:t>Time for a fresh infusion of training in the org –</a:t>
            </a:r>
          </a:p>
          <a:p>
            <a:r>
              <a:rPr lang="en-US" dirty="0"/>
              <a:t>Initially planned for training for just utilities, desire to open it up to folks from across the city </a:t>
            </a:r>
          </a:p>
          <a:p>
            <a:r>
              <a:rPr lang="en-US" dirty="0"/>
              <a:t>Partnered with Raftelis </a:t>
            </a:r>
            <a:r>
              <a:rPr lang="en-US" dirty="0" err="1"/>
              <a:t>bc</a:t>
            </a:r>
            <a:r>
              <a:rPr lang="en-US" dirty="0"/>
              <a:t> of trusted partner relationship with utilities department </a:t>
            </a:r>
          </a:p>
          <a:p>
            <a:r>
              <a:rPr lang="en-US" dirty="0"/>
              <a:t>Today – folks have a renewed energy and focus on process improvement throughout the city – What examples can you share?</a:t>
            </a:r>
          </a:p>
        </p:txBody>
      </p:sp>
      <p:sp>
        <p:nvSpPr>
          <p:cNvPr id="4" name="Slide Number Placeholder 3"/>
          <p:cNvSpPr>
            <a:spLocks noGrp="1"/>
          </p:cNvSpPr>
          <p:nvPr>
            <p:ph type="sldNum" sz="quarter" idx="5"/>
          </p:nvPr>
        </p:nvSpPr>
        <p:spPr/>
        <p:txBody>
          <a:bodyPr/>
          <a:lstStyle/>
          <a:p>
            <a:fld id="{6F8E2375-F1B1-284C-A827-B0E603FDBDD8}" type="slidenum">
              <a:rPr lang="en-US" smtClean="0"/>
              <a:t>11</a:t>
            </a:fld>
            <a:endParaRPr lang="en-US"/>
          </a:p>
        </p:txBody>
      </p:sp>
    </p:spTree>
    <p:extLst>
      <p:ext uri="{BB962C8B-B14F-4D97-AF65-F5344CB8AC3E}">
        <p14:creationId xmlns:p14="http://schemas.microsoft.com/office/powerpoint/2010/main" val="408150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12</a:t>
            </a:fld>
            <a:endParaRPr lang="en-US" dirty="0"/>
          </a:p>
        </p:txBody>
      </p:sp>
    </p:spTree>
    <p:extLst>
      <p:ext uri="{BB962C8B-B14F-4D97-AF65-F5344CB8AC3E}">
        <p14:creationId xmlns:p14="http://schemas.microsoft.com/office/powerpoint/2010/main" val="352413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3852" y="582032"/>
            <a:ext cx="10177669" cy="1249845"/>
          </a:xfrm>
        </p:spPr>
        <p:txBody>
          <a:bodyPr/>
          <a:lstStyle>
            <a:lvl1pPr>
              <a:defRPr>
                <a:solidFill>
                  <a:srgbClr val="009DC2"/>
                </a:solidFill>
              </a:defRPr>
            </a:lvl1pPr>
          </a:lstStyle>
          <a:p>
            <a:r>
              <a:rPr lang="en-US" dirty="0"/>
              <a:t>Click to edit Master title style</a:t>
            </a:r>
          </a:p>
        </p:txBody>
      </p:sp>
      <p:sp>
        <p:nvSpPr>
          <p:cNvPr id="3" name="Content Placeholder 2"/>
          <p:cNvSpPr>
            <a:spLocks noGrp="1"/>
          </p:cNvSpPr>
          <p:nvPr>
            <p:ph idx="1" hasCustomPrompt="1"/>
          </p:nvPr>
        </p:nvSpPr>
        <p:spPr>
          <a:xfrm>
            <a:off x="1003853" y="2149929"/>
            <a:ext cx="10177671" cy="3815443"/>
          </a:xfrm>
        </p:spPr>
        <p:txBody>
          <a:bodyPr/>
          <a:lstStyle>
            <a:lvl1pPr marL="228594" marR="0" indent="-228594" algn="l" defTabSz="914377" rtl="0" eaLnBrk="1" fontAlgn="auto" latinLnBrk="0" hangingPunct="1">
              <a:lnSpc>
                <a:spcPct val="100000"/>
              </a:lnSpc>
              <a:spcBef>
                <a:spcPts val="1000"/>
              </a:spcBef>
              <a:spcAft>
                <a:spcPts val="0"/>
              </a:spcAft>
              <a:buClr>
                <a:srgbClr val="72B599"/>
              </a:buClr>
              <a:buSzTx/>
              <a:buFont typeface="Arial" panose="020B0604020202020204" pitchFamily="34" charset="0"/>
              <a:buChar char="•"/>
              <a:tabLst/>
              <a:defRPr>
                <a:solidFill>
                  <a:schemeClr val="tx1"/>
                </a:solidFill>
              </a:defRPr>
            </a:lvl1pPr>
            <a:lvl2pPr marL="685783" marR="0" indent="-228594" algn="l" defTabSz="914377" rtl="0" eaLnBrk="1" fontAlgn="auto" latinLnBrk="0" hangingPunct="1">
              <a:lnSpc>
                <a:spcPct val="100000"/>
              </a:lnSpc>
              <a:spcBef>
                <a:spcPts val="500"/>
              </a:spcBef>
              <a:spcAft>
                <a:spcPts val="0"/>
              </a:spcAft>
              <a:buClr>
                <a:srgbClr val="72B599"/>
              </a:buClr>
              <a:buSzTx/>
              <a:buFont typeface="Calibri" panose="020F0502020204030204" pitchFamily="34" charset="0"/>
              <a:buChar char="›"/>
              <a:tabLst/>
              <a:defRPr>
                <a:solidFill>
                  <a:schemeClr val="tx1"/>
                </a:solidFill>
              </a:defRPr>
            </a:lvl2pPr>
            <a:lvl3pPr marL="1142971" marR="0" indent="-228594" algn="l" defTabSz="914377" rtl="0" eaLnBrk="1" fontAlgn="auto" latinLnBrk="0" hangingPunct="1">
              <a:lnSpc>
                <a:spcPct val="100000"/>
              </a:lnSpc>
              <a:spcBef>
                <a:spcPts val="500"/>
              </a:spcBef>
              <a:spcAft>
                <a:spcPts val="0"/>
              </a:spcAft>
              <a:buClr>
                <a:srgbClr val="72B599"/>
              </a:buClr>
              <a:buSzTx/>
              <a:buFont typeface="Calibri" panose="020F0502020204030204" pitchFamily="34" charset="0"/>
              <a:buChar char="–"/>
              <a:tabLst/>
              <a:defRPr>
                <a:solidFill>
                  <a:schemeClr val="tx1"/>
                </a:solidFill>
              </a:defRPr>
            </a:lvl3pPr>
            <a:lvl4pPr marL="1600160" marR="0" indent="-228594" algn="l" defTabSz="914377" rtl="0" eaLnBrk="1" fontAlgn="auto" latinLnBrk="0" hangingPunct="1">
              <a:lnSpc>
                <a:spcPct val="100000"/>
              </a:lnSpc>
              <a:spcBef>
                <a:spcPts val="500"/>
              </a:spcBef>
              <a:spcAft>
                <a:spcPts val="0"/>
              </a:spcAft>
              <a:buClr>
                <a:srgbClr val="72B599"/>
              </a:buClr>
              <a:buSzTx/>
              <a:buFont typeface="Calibri" panose="020F0502020204030204" pitchFamily="34" charset="0"/>
              <a:buChar char="–"/>
              <a:tabLst/>
              <a:defRPr>
                <a:solidFill>
                  <a:schemeClr val="tx1"/>
                </a:solidFill>
              </a:defRPr>
            </a:lvl4pPr>
            <a:lvl5pPr marL="2057349" marR="0" indent="-228594" algn="l" defTabSz="914377" rtl="0" eaLnBrk="1" fontAlgn="auto" latinLnBrk="0" hangingPunct="1">
              <a:lnSpc>
                <a:spcPct val="100000"/>
              </a:lnSpc>
              <a:spcBef>
                <a:spcPts val="500"/>
              </a:spcBef>
              <a:spcAft>
                <a:spcPts val="0"/>
              </a:spcAft>
              <a:buClr>
                <a:srgbClr val="72B599"/>
              </a:buClr>
              <a:buSzTx/>
              <a:buFont typeface="Calibri" panose="020F0502020204030204" pitchFamily="34" charset="0"/>
              <a:buChar char="–"/>
              <a:tabLst/>
              <a:defRPr>
                <a:solidFill>
                  <a:schemeClr val="tx1"/>
                </a:solidFill>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Slide Number Placeholder 3">
            <a:extLst>
              <a:ext uri="{FF2B5EF4-FFF2-40B4-BE49-F238E27FC236}">
                <a16:creationId xmlns:a16="http://schemas.microsoft.com/office/drawing/2014/main" id="{216467B6-195B-48D0-A073-7B05C134353F}"/>
              </a:ext>
            </a:extLst>
          </p:cNvPr>
          <p:cNvSpPr>
            <a:spLocks noGrp="1"/>
          </p:cNvSpPr>
          <p:nvPr>
            <p:ph type="sldNum" sz="quarter" idx="10"/>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2071015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 Grey">
    <p:bg>
      <p:bgPr>
        <a:solidFill>
          <a:srgbClr val="72B599">
            <a:alpha val="25000"/>
          </a:srgb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tx1"/>
                </a:solidFill>
              </a:defRPr>
            </a:lvl1pPr>
          </a:lstStyle>
          <a:p>
            <a:fld id="{0969892B-6FB2-445D-B6A4-8332FBFF141C}" type="slidenum">
              <a:rPr lang="en-US" smtClean="0"/>
              <a:pPr/>
              <a:t>‹#›</a:t>
            </a:fld>
            <a:endParaRPr lang="en-US" dirty="0"/>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a:noFill/>
        </p:spPr>
        <p:txBody>
          <a:bodyPr anchor="ctr">
            <a:normAutofit/>
          </a:bodyPr>
          <a:lstStyle>
            <a:lvl1pPr algn="ctr">
              <a:defRPr sz="8800" b="1">
                <a:solidFill>
                  <a:srgbClr val="009DC2"/>
                </a:solidFill>
                <a:latin typeface="+mj-lt"/>
              </a:defRPr>
            </a:lvl1pPr>
            <a:lvl2pPr algn="ctr">
              <a:defRPr/>
            </a:lvl2pPr>
            <a:lvl3pPr algn="ctr">
              <a:defRPr/>
            </a:lvl3pPr>
            <a:lvl4pPr algn="ctr">
              <a:defRPr/>
            </a:lvl4pPr>
            <a:lvl5pPr algn="ctr">
              <a:defRPr/>
            </a:lvl5pPr>
          </a:lstStyle>
          <a:p>
            <a:pPr lvl="0"/>
            <a:r>
              <a:rPr lang="en-US" dirty="0"/>
              <a:t>Divider</a:t>
            </a:r>
          </a:p>
          <a:p>
            <a:pPr lvl="0"/>
            <a:r>
              <a:rPr lang="en-US" dirty="0"/>
              <a:t>Slide</a:t>
            </a:r>
          </a:p>
        </p:txBody>
      </p:sp>
      <p:sp>
        <p:nvSpPr>
          <p:cNvPr id="2" name="Freeform 27">
            <a:extLst>
              <a:ext uri="{FF2B5EF4-FFF2-40B4-BE49-F238E27FC236}">
                <a16:creationId xmlns:a16="http://schemas.microsoft.com/office/drawing/2014/main" id="{01FFF169-7C39-3833-DF1E-B92EEC39CEEF}"/>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rgbClr val="013B40"/>
          </a:solidFill>
          <a:ln>
            <a:solidFill>
              <a:srgbClr val="023B40"/>
            </a:solidFill>
          </a:ln>
          <a:effec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3622073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ivider - Dark Blu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tx1"/>
                </a:solidFill>
              </a:defRPr>
            </a:lvl1pPr>
          </a:lstStyle>
          <a:p>
            <a:fld id="{0969892B-6FB2-445D-B6A4-8332FBFF141C}" type="slidenum">
              <a:rPr lang="en-US" smtClean="0"/>
              <a:pPr/>
              <a:t>‹#›</a:t>
            </a:fld>
            <a:endParaRPr lang="en-US"/>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p:spPr>
        <p:txBody>
          <a:bodyPr anchor="ctr">
            <a:normAutofit/>
          </a:bodyPr>
          <a:lstStyle>
            <a:lvl1pPr marL="0" indent="0" algn="ctr">
              <a:buNone/>
              <a:defRPr sz="8800" b="1">
                <a:solidFill>
                  <a:schemeClr val="bg1"/>
                </a:solidFill>
                <a:latin typeface="+mj-lt"/>
              </a:defRPr>
            </a:lvl1pPr>
            <a:lvl2pPr algn="ctr">
              <a:defRPr/>
            </a:lvl2pPr>
            <a:lvl3pPr algn="ctr">
              <a:defRPr/>
            </a:lvl3pPr>
            <a:lvl4pPr algn="ctr">
              <a:defRPr/>
            </a:lvl4pPr>
            <a:lvl5pPr algn="ctr">
              <a:defRPr/>
            </a:lvl5pPr>
          </a:lstStyle>
          <a:p>
            <a:pPr lvl="0"/>
            <a:r>
              <a:rPr lang="en-US"/>
              <a:t>Divider</a:t>
            </a:r>
          </a:p>
          <a:p>
            <a:pPr lvl="0"/>
            <a:r>
              <a:rPr lang="en-US"/>
              <a:t>Slide</a:t>
            </a:r>
          </a:p>
        </p:txBody>
      </p:sp>
      <p:sp>
        <p:nvSpPr>
          <p:cNvPr id="5" name="Freeform 27">
            <a:extLst>
              <a:ext uri="{FF2B5EF4-FFF2-40B4-BE49-F238E27FC236}">
                <a16:creationId xmlns:a16="http://schemas.microsoft.com/office/drawing/2014/main" id="{F752D3B8-F9BA-4373-8DB1-232407B8D7C8}"/>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52712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ivider - Grey">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bg2"/>
                </a:solidFill>
              </a:defRPr>
            </a:lvl1pPr>
          </a:lstStyle>
          <a:p>
            <a:fld id="{0969892B-6FB2-445D-B6A4-8332FBFF141C}" type="slidenum">
              <a:rPr lang="en-US" smtClean="0"/>
              <a:pPr/>
              <a:t>‹#›</a:t>
            </a:fld>
            <a:endParaRPr lang="en-US"/>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a:noFill/>
        </p:spPr>
        <p:txBody>
          <a:bodyPr anchor="ctr">
            <a:normAutofit/>
          </a:bodyPr>
          <a:lstStyle>
            <a:lvl1pPr marL="0" indent="0" algn="ctr">
              <a:buNone/>
              <a:defRPr sz="8800" b="1">
                <a:solidFill>
                  <a:schemeClr val="tx2"/>
                </a:solidFill>
                <a:latin typeface="+mj-lt"/>
              </a:defRPr>
            </a:lvl1pPr>
            <a:lvl2pPr algn="ctr">
              <a:defRPr/>
            </a:lvl2pPr>
            <a:lvl3pPr algn="ctr">
              <a:defRPr/>
            </a:lvl3pPr>
            <a:lvl4pPr algn="ctr">
              <a:defRPr/>
            </a:lvl4pPr>
            <a:lvl5pPr algn="ctr">
              <a:defRPr/>
            </a:lvl5pPr>
          </a:lstStyle>
          <a:p>
            <a:pPr lvl="0"/>
            <a:r>
              <a:rPr lang="en-US"/>
              <a:t>Divider</a:t>
            </a:r>
          </a:p>
          <a:p>
            <a:pPr lvl="0"/>
            <a:r>
              <a:rPr lang="en-US"/>
              <a:t>Slide</a:t>
            </a:r>
          </a:p>
        </p:txBody>
      </p:sp>
      <p:sp>
        <p:nvSpPr>
          <p:cNvPr id="5" name="Freeform 27">
            <a:extLst>
              <a:ext uri="{FF2B5EF4-FFF2-40B4-BE49-F238E27FC236}">
                <a16:creationId xmlns:a16="http://schemas.microsoft.com/office/drawing/2014/main" id="{42EC1F4C-F8E7-4228-8723-739FC90A5489}"/>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0155738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xt Left - Large Block R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6096000" y="0"/>
            <a:ext cx="6096000" cy="6858000"/>
          </a:xfrm>
          <a:prstGeom prst="rect">
            <a:avLst/>
          </a:prstGeom>
          <a:solidFill>
            <a:schemeClr val="tx2"/>
          </a:solidFill>
          <a:ln>
            <a:noFill/>
          </a:ln>
        </p:spPr>
        <p:txBody>
          <a:bodyPr wrap="square" anchor="ctr">
            <a:noAutofit/>
          </a:bodyPr>
          <a:lstStyle>
            <a:lvl1pPr marL="0" indent="0" algn="ctr">
              <a:buNone/>
              <a:defRPr sz="1200">
                <a:solidFill>
                  <a:schemeClr val="bg1"/>
                </a:solidFill>
              </a:defRPr>
            </a:lvl1pPr>
          </a:lstStyle>
          <a:p>
            <a:r>
              <a:rPr lang="en-US"/>
              <a:t>*OPTIONAL* Click icon to insert photo </a:t>
            </a:r>
            <a:br>
              <a:rPr lang="en-US"/>
            </a:br>
            <a:r>
              <a:rPr lang="en-US"/>
              <a:t>(this text will not appear in presentation mode)</a:t>
            </a:r>
          </a:p>
        </p:txBody>
      </p:sp>
      <p:sp>
        <p:nvSpPr>
          <p:cNvPr id="5" name="Slide Number Placeholder 4">
            <a:extLst>
              <a:ext uri="{FF2B5EF4-FFF2-40B4-BE49-F238E27FC236}">
                <a16:creationId xmlns:a16="http://schemas.microsoft.com/office/drawing/2014/main" id="{A5F52203-2C14-4717-BDF2-20F053042FF8}"/>
              </a:ext>
            </a:extLst>
          </p:cNvPr>
          <p:cNvSpPr>
            <a:spLocks noGrp="1"/>
          </p:cNvSpPr>
          <p:nvPr>
            <p:ph type="sldNum" sz="quarter" idx="13"/>
          </p:nvPr>
        </p:nvSpPr>
        <p:spPr/>
        <p:txBody>
          <a:bodyPr/>
          <a:lstStyle/>
          <a:p>
            <a:fld id="{0969892B-6FB2-445D-B6A4-8332FBFF141C}" type="slidenum">
              <a:rPr lang="en-US" smtClean="0"/>
              <a:pPr/>
              <a:t>‹#›</a:t>
            </a:fld>
            <a:endParaRPr lang="en-US"/>
          </a:p>
        </p:txBody>
      </p:sp>
      <p:sp>
        <p:nvSpPr>
          <p:cNvPr id="6" name="Text Placeholder 3">
            <a:extLst>
              <a:ext uri="{FF2B5EF4-FFF2-40B4-BE49-F238E27FC236}">
                <a16:creationId xmlns:a16="http://schemas.microsoft.com/office/drawing/2014/main" id="{37B713C3-2086-489D-AC25-4BB8AA218C04}"/>
              </a:ext>
            </a:extLst>
          </p:cNvPr>
          <p:cNvSpPr>
            <a:spLocks noGrp="1"/>
          </p:cNvSpPr>
          <p:nvPr>
            <p:ph type="body" sz="quarter" idx="18" hasCustomPrompt="1"/>
          </p:nvPr>
        </p:nvSpPr>
        <p:spPr>
          <a:xfrm>
            <a:off x="1003852" y="3392054"/>
            <a:ext cx="3879851" cy="2519245"/>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4405343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xt Left - Narrow Block R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6237" y="946704"/>
            <a:ext cx="5991417" cy="1249845"/>
          </a:xfrm>
        </p:spPr>
        <p:txBody>
          <a:bodyPr anchor="b" anchorCtr="0"/>
          <a:lstStyle/>
          <a:p>
            <a:r>
              <a:rPr lang="en-US"/>
              <a:t>Click to edit Master title style</a:t>
            </a:r>
          </a:p>
        </p:txBody>
      </p:sp>
      <p:sp>
        <p:nvSpPr>
          <p:cNvPr id="5" name="Picture Placeholder 8"/>
          <p:cNvSpPr>
            <a:spLocks noGrp="1"/>
          </p:cNvSpPr>
          <p:nvPr>
            <p:ph type="pic" sz="quarter" idx="13" hasCustomPrompt="1"/>
          </p:nvPr>
        </p:nvSpPr>
        <p:spPr>
          <a:xfrm>
            <a:off x="8124823" y="0"/>
            <a:ext cx="4067176" cy="6858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ext Placeholder 3">
            <a:extLst>
              <a:ext uri="{FF2B5EF4-FFF2-40B4-BE49-F238E27FC236}">
                <a16:creationId xmlns:a16="http://schemas.microsoft.com/office/drawing/2014/main" id="{65011AF5-4E5D-4C3C-86E8-9F3CA954AADA}"/>
              </a:ext>
            </a:extLst>
          </p:cNvPr>
          <p:cNvSpPr>
            <a:spLocks noGrp="1"/>
          </p:cNvSpPr>
          <p:nvPr>
            <p:ph type="body" sz="quarter" idx="18" hasCustomPrompt="1"/>
          </p:nvPr>
        </p:nvSpPr>
        <p:spPr>
          <a:xfrm>
            <a:off x="1003852" y="2769251"/>
            <a:ext cx="5991416" cy="3249413"/>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3" name="Slide Number Placeholder 6">
            <a:extLst>
              <a:ext uri="{FF2B5EF4-FFF2-40B4-BE49-F238E27FC236}">
                <a16:creationId xmlns:a16="http://schemas.microsoft.com/office/drawing/2014/main" id="{C935E107-815C-C28D-8C43-AA80E6EA4871}"/>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3666808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xt Left - Title Above Bloc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4"/>
            <a:ext cx="4067176" cy="1249845"/>
          </a:xfrm>
        </p:spPr>
        <p:txBody>
          <a:bodyPr/>
          <a:lstStyle/>
          <a:p>
            <a:r>
              <a:rPr lang="en-US"/>
              <a:t>Click to edit Master title style</a:t>
            </a:r>
          </a:p>
        </p:txBody>
      </p:sp>
      <p:sp>
        <p:nvSpPr>
          <p:cNvPr id="5" name="Picture Placeholder 8"/>
          <p:cNvSpPr>
            <a:spLocks noGrp="1"/>
          </p:cNvSpPr>
          <p:nvPr>
            <p:ph type="pic" sz="quarter" idx="13" hasCustomPrompt="1"/>
          </p:nvPr>
        </p:nvSpPr>
        <p:spPr>
          <a:xfrm>
            <a:off x="2028825" y="3429000"/>
            <a:ext cx="4067176" cy="3429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ext Placeholder 3">
            <a:extLst>
              <a:ext uri="{FF2B5EF4-FFF2-40B4-BE49-F238E27FC236}">
                <a16:creationId xmlns:a16="http://schemas.microsoft.com/office/drawing/2014/main" id="{6A2D9993-96B7-4F61-8127-49372BACA4F2}"/>
              </a:ext>
            </a:extLst>
          </p:cNvPr>
          <p:cNvSpPr>
            <a:spLocks noGrp="1"/>
          </p:cNvSpPr>
          <p:nvPr>
            <p:ph type="body" sz="quarter" idx="18" hasCustomPrompt="1"/>
          </p:nvPr>
        </p:nvSpPr>
        <p:spPr>
          <a:xfrm>
            <a:off x="7197919" y="1206010"/>
            <a:ext cx="3879851" cy="5016776"/>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3" name="Slide Number Placeholder 6">
            <a:extLst>
              <a:ext uri="{FF2B5EF4-FFF2-40B4-BE49-F238E27FC236}">
                <a16:creationId xmlns:a16="http://schemas.microsoft.com/office/drawing/2014/main" id="{5A6E1B2A-9016-0216-BB3C-DB0AAB812C28}"/>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41344872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ext Left - 2 Blocks Staggered">
    <p:bg>
      <p:bgPr>
        <a:solidFill>
          <a:schemeClr val="bg2"/>
        </a:solid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36ECCE5-3523-4521-9B1C-56EDA156BB32}"/>
              </a:ext>
            </a:extLst>
          </p:cNvPr>
          <p:cNvSpPr>
            <a:spLocks noGrp="1"/>
          </p:cNvSpPr>
          <p:nvPr>
            <p:ph type="body" sz="quarter" idx="14" hasCustomPrompt="1"/>
          </p:nvPr>
        </p:nvSpPr>
        <p:spPr>
          <a:xfrm>
            <a:off x="1019176" y="2919415"/>
            <a:ext cx="3173413" cy="3203575"/>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4" name="Picture Placeholder 8"/>
          <p:cNvSpPr>
            <a:spLocks noGrp="1"/>
          </p:cNvSpPr>
          <p:nvPr>
            <p:ph type="pic" sz="quarter" idx="12" hasCustomPrompt="1"/>
          </p:nvPr>
        </p:nvSpPr>
        <p:spPr>
          <a:xfrm>
            <a:off x="8129230" y="549276"/>
            <a:ext cx="3043596" cy="4022725"/>
          </a:xfrm>
          <a:prstGeom prst="rect">
            <a:avLst/>
          </a:prstGeom>
          <a:solidFill>
            <a:schemeClr val="bg1"/>
          </a:solidFill>
          <a:ln>
            <a:noFill/>
          </a:ln>
        </p:spPr>
        <p:txBody>
          <a:bodyPr wrap="square" anchor="ctr">
            <a:noAutofit/>
          </a:bodyPr>
          <a:lstStyle>
            <a:lvl1pPr marL="0" indent="0" algn="ctr">
              <a:buNone/>
              <a:defRPr sz="1200">
                <a:solidFill>
                  <a:schemeClr val="tx2"/>
                </a:solidFill>
              </a:defRPr>
            </a:lvl1pPr>
          </a:lstStyle>
          <a:p>
            <a:r>
              <a:rPr lang="en-US"/>
              <a:t>*OPTIONAL* Click icon to insert photo </a:t>
            </a:r>
            <a:br>
              <a:rPr lang="en-US"/>
            </a:br>
            <a:r>
              <a:rPr lang="en-US"/>
              <a:t>(this text will not appear in presentation mode)</a:t>
            </a:r>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1012825" y="946704"/>
            <a:ext cx="5323321" cy="1249845"/>
          </a:xfrm>
        </p:spPr>
        <p:txBody>
          <a:bodyPr/>
          <a:lstStyle>
            <a:lvl1pPr>
              <a:lnSpc>
                <a:spcPct val="100000"/>
              </a:lnSpc>
              <a:defRPr/>
            </a:lvl1pPr>
          </a:lstStyle>
          <a:p>
            <a:r>
              <a:rPr lang="en-US"/>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hasCustomPrompt="1"/>
          </p:nvPr>
        </p:nvSpPr>
        <p:spPr>
          <a:xfrm>
            <a:off x="5085634" y="3429000"/>
            <a:ext cx="3043596" cy="3429000"/>
          </a:xfrm>
          <a:prstGeom prst="rect">
            <a:avLst/>
          </a:prstGeom>
          <a:solidFill>
            <a:schemeClr val="tx2"/>
          </a:solidFill>
          <a:ln>
            <a:noFill/>
          </a:ln>
        </p:spPr>
        <p:txBody>
          <a:bodyPr wrap="square" anchor="ctr">
            <a:noAutofit/>
          </a:bodyPr>
          <a:lstStyle>
            <a:lvl1pPr marL="0" indent="0" algn="ctr">
              <a:buNone/>
              <a:defRPr sz="1200">
                <a:solidFill>
                  <a:schemeClr val="bg1"/>
                </a:solidFill>
              </a:defRPr>
            </a:lvl1pPr>
          </a:lstStyle>
          <a:p>
            <a:r>
              <a:rPr lang="en-US"/>
              <a:t>*OPTIONAL* Click icon to insert photo </a:t>
            </a:r>
            <a:br>
              <a:rPr lang="en-US"/>
            </a:br>
            <a:r>
              <a:rPr lang="en-US"/>
              <a:t>(this text will not appear in presentation mode)</a:t>
            </a:r>
          </a:p>
        </p:txBody>
      </p:sp>
      <p:sp>
        <p:nvSpPr>
          <p:cNvPr id="2" name="Slide Number Placeholder 6">
            <a:extLst>
              <a:ext uri="{FF2B5EF4-FFF2-40B4-BE49-F238E27FC236}">
                <a16:creationId xmlns:a16="http://schemas.microsoft.com/office/drawing/2014/main" id="{5C6798B4-B4CF-3065-B2A0-9861B27EDB92}"/>
              </a:ext>
            </a:extLst>
          </p:cNvPr>
          <p:cNvSpPr>
            <a:spLocks noGrp="1"/>
          </p:cNvSpPr>
          <p:nvPr>
            <p:ph type="sldNum" sz="quarter" idx="15"/>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0988998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ext Left - 2 Blocks Staggered Al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0733" y="946704"/>
            <a:ext cx="4173922" cy="1249845"/>
          </a:xfrm>
        </p:spPr>
        <p:txBody>
          <a:bodyPr anchor="t" anchorCtr="0">
            <a:noAutofit/>
          </a:bodyPr>
          <a:lstStyle>
            <a:lvl1pPr>
              <a:defRPr sz="3600"/>
            </a:lvl1pPr>
          </a:lstStyle>
          <a:p>
            <a:r>
              <a:rPr lang="en-US"/>
              <a:t>Click to edit Master title style</a:t>
            </a:r>
          </a:p>
        </p:txBody>
      </p:sp>
      <p:sp>
        <p:nvSpPr>
          <p:cNvPr id="6" name="Picture Placeholder 8"/>
          <p:cNvSpPr>
            <a:spLocks noGrp="1"/>
          </p:cNvSpPr>
          <p:nvPr>
            <p:ph type="pic" sz="quarter" idx="14" hasCustomPrompt="1"/>
          </p:nvPr>
        </p:nvSpPr>
        <p:spPr>
          <a:xfrm>
            <a:off x="6085842"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marL="0" indent="0" algn="ctr">
              <a:buNone/>
              <a:defRPr sz="1200">
                <a:solidFill>
                  <a:schemeClr val="tx2"/>
                </a:solidFill>
              </a:defRPr>
            </a:lvl1pPr>
          </a:lstStyle>
          <a:p>
            <a:r>
              <a:rPr lang="en-US"/>
              <a:t>*OPTIONAL* Click icon to insert photo </a:t>
            </a:r>
            <a:br>
              <a:rPr lang="en-US"/>
            </a:br>
            <a:r>
              <a:rPr lang="en-US"/>
              <a:t>(this text will not appear in presentation mode)</a:t>
            </a:r>
          </a:p>
        </p:txBody>
      </p:sp>
      <p:sp>
        <p:nvSpPr>
          <p:cNvPr id="5" name="Picture Placeholder 8"/>
          <p:cNvSpPr>
            <a:spLocks noGrp="1"/>
          </p:cNvSpPr>
          <p:nvPr>
            <p:ph type="pic" sz="quarter" idx="13" hasCustomPrompt="1"/>
          </p:nvPr>
        </p:nvSpPr>
        <p:spPr>
          <a:xfrm>
            <a:off x="3058160" y="4572000"/>
            <a:ext cx="5069840" cy="2286000"/>
          </a:xfrm>
          <a:prstGeom prst="rect">
            <a:avLst/>
          </a:prstGeom>
          <a:solidFill>
            <a:schemeClr val="tx2"/>
          </a:solidFill>
          <a:ln>
            <a:noFill/>
          </a:ln>
        </p:spPr>
        <p:txBody>
          <a:bodyPr wrap="square" anchor="ctr">
            <a:noAutofit/>
          </a:bodyPr>
          <a:lstStyle>
            <a:lvl1pPr marL="0" indent="0" algn="ctr">
              <a:buNone/>
              <a:defRPr sz="1200">
                <a:solidFill>
                  <a:schemeClr val="bg1"/>
                </a:solidFill>
              </a:defRPr>
            </a:lvl1pPr>
          </a:lstStyle>
          <a:p>
            <a:r>
              <a:rPr lang="en-US"/>
              <a:t>*OPTIONAL* Click icon to insert photo </a:t>
            </a:r>
            <a:br>
              <a:rPr lang="en-US"/>
            </a:br>
            <a:r>
              <a:rPr lang="en-US"/>
              <a:t>(this text will not appear in presentation mode)</a:t>
            </a:r>
          </a:p>
        </p:txBody>
      </p:sp>
      <p:sp>
        <p:nvSpPr>
          <p:cNvPr id="4" name="Text Placeholder 3">
            <a:extLst>
              <a:ext uri="{FF2B5EF4-FFF2-40B4-BE49-F238E27FC236}">
                <a16:creationId xmlns:a16="http://schemas.microsoft.com/office/drawing/2014/main" id="{7D17153D-9F64-427B-A86A-225804AEA46D}"/>
              </a:ext>
            </a:extLst>
          </p:cNvPr>
          <p:cNvSpPr>
            <a:spLocks noGrp="1"/>
          </p:cNvSpPr>
          <p:nvPr>
            <p:ph type="body" sz="quarter" idx="15" hasCustomPrompt="1"/>
          </p:nvPr>
        </p:nvSpPr>
        <p:spPr>
          <a:xfrm>
            <a:off x="996949" y="2724150"/>
            <a:ext cx="3879851" cy="1319500"/>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3" name="Slide Number Placeholder 6">
            <a:extLst>
              <a:ext uri="{FF2B5EF4-FFF2-40B4-BE49-F238E27FC236}">
                <a16:creationId xmlns:a16="http://schemas.microsoft.com/office/drawing/2014/main" id="{4D870774-D94F-5DE3-5578-004162089CCE}"/>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9044763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 Images Staggere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9332" y="3444240"/>
            <a:ext cx="4227686" cy="3413760"/>
          </a:xfrm>
        </p:spPr>
        <p:txBody>
          <a:bodyPr anchor="ctr" anchorCtr="0">
            <a:normAutofit/>
          </a:bodyPr>
          <a:lstStyle>
            <a:lvl1pPr>
              <a:defRPr sz="3600"/>
            </a:lvl1pPr>
          </a:lstStyle>
          <a:p>
            <a:r>
              <a:rPr lang="en-US"/>
              <a:t>Click to edit Master title style</a:t>
            </a:r>
          </a:p>
        </p:txBody>
      </p:sp>
      <p:sp>
        <p:nvSpPr>
          <p:cNvPr id="6" name="Picture Placeholder 8"/>
          <p:cNvSpPr>
            <a:spLocks noGrp="1"/>
          </p:cNvSpPr>
          <p:nvPr>
            <p:ph type="pic" sz="quarter" idx="14" hasCustomPrompt="1"/>
          </p:nvPr>
        </p:nvSpPr>
        <p:spPr>
          <a:xfrm>
            <a:off x="3037840" y="0"/>
            <a:ext cx="3058160" cy="3444240"/>
          </a:xfrm>
          <a:prstGeom prst="rect">
            <a:avLst/>
          </a:prstGeom>
          <a:solidFill>
            <a:schemeClr val="tx2"/>
          </a:solidFill>
          <a:ln>
            <a:noFill/>
          </a:ln>
          <a:effectLst>
            <a:outerShdw blurRad="762000" dist="254000" dir="5400000" algn="t" rotWithShape="0">
              <a:prstClr val="black">
                <a:alpha val="30000"/>
              </a:prstClr>
            </a:outerShdw>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5" name="Picture Placeholder 8"/>
          <p:cNvSpPr>
            <a:spLocks noGrp="1"/>
          </p:cNvSpPr>
          <p:nvPr>
            <p:ph type="pic" sz="quarter" idx="13" hasCustomPrompt="1"/>
          </p:nvPr>
        </p:nvSpPr>
        <p:spPr>
          <a:xfrm>
            <a:off x="6085840" y="3444240"/>
            <a:ext cx="3048000" cy="341376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hasCustomPrompt="1"/>
          </p:nvPr>
        </p:nvSpPr>
        <p:spPr>
          <a:xfrm>
            <a:off x="9133840" y="3444240"/>
            <a:ext cx="3048000" cy="341376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7" name="Text Placeholder 3">
            <a:extLst>
              <a:ext uri="{FF2B5EF4-FFF2-40B4-BE49-F238E27FC236}">
                <a16:creationId xmlns:a16="http://schemas.microsoft.com/office/drawing/2014/main" id="{0B5C2248-71C6-4907-86BB-94F087D908AA}"/>
              </a:ext>
            </a:extLst>
          </p:cNvPr>
          <p:cNvSpPr>
            <a:spLocks noGrp="1"/>
          </p:cNvSpPr>
          <p:nvPr>
            <p:ph type="body" sz="quarter" idx="18" hasCustomPrompt="1"/>
          </p:nvPr>
        </p:nvSpPr>
        <p:spPr>
          <a:xfrm>
            <a:off x="7094551" y="0"/>
            <a:ext cx="4137556" cy="3429000"/>
          </a:xfrm>
        </p:spPr>
        <p:txBody>
          <a:bodyPr anchor="ctr" anchorCtr="0">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3" name="Slide Number Placeholder 6">
            <a:extLst>
              <a:ext uri="{FF2B5EF4-FFF2-40B4-BE49-F238E27FC236}">
                <a16:creationId xmlns:a16="http://schemas.microsoft.com/office/drawing/2014/main" id="{D56A2D28-9ED2-2AF9-9883-057979FB397E}"/>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1663059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ext Right - Narrow Block Left">
    <p:bg>
      <p:bgPr>
        <a:solidFill>
          <a:schemeClr val="bg2"/>
        </a:solidFill>
        <a:effectLst/>
      </p:bgPr>
    </p:bg>
    <p:spTree>
      <p:nvGrpSpPr>
        <p:cNvPr id="1" name=""/>
        <p:cNvGrpSpPr/>
        <p:nvPr/>
      </p:nvGrpSpPr>
      <p:grpSpPr>
        <a:xfrm>
          <a:off x="0" y="0"/>
          <a:ext cx="0" cy="0"/>
          <a:chOff x="0" y="0"/>
          <a:chExt cx="0" cy="0"/>
        </a:xfrm>
      </p:grpSpPr>
      <p:sp>
        <p:nvSpPr>
          <p:cNvPr id="4" name="Picture Placeholder 8"/>
          <p:cNvSpPr>
            <a:spLocks noGrp="1"/>
          </p:cNvSpPr>
          <p:nvPr>
            <p:ph type="pic" sz="quarter" idx="12" hasCustomPrompt="1"/>
          </p:nvPr>
        </p:nvSpPr>
        <p:spPr>
          <a:xfrm>
            <a:off x="1016000" y="0"/>
            <a:ext cx="3058160" cy="6858000"/>
          </a:xfrm>
          <a:prstGeom prst="rect">
            <a:avLst/>
          </a:prstGeom>
          <a:solidFill>
            <a:schemeClr val="tx2"/>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789710"/>
            <a:ext cx="6114221" cy="1406839"/>
          </a:xfrm>
        </p:spPr>
        <p:txBody>
          <a:bodyPr anchor="b" anchorCtr="0"/>
          <a:lstStyle/>
          <a:p>
            <a:r>
              <a:rPr lang="en-US"/>
              <a:t>Click to edit Master title style</a:t>
            </a:r>
          </a:p>
        </p:txBody>
      </p:sp>
      <p:sp>
        <p:nvSpPr>
          <p:cNvPr id="8" name="Text Placeholder 3">
            <a:extLst>
              <a:ext uri="{FF2B5EF4-FFF2-40B4-BE49-F238E27FC236}">
                <a16:creationId xmlns:a16="http://schemas.microsoft.com/office/drawing/2014/main" id="{F76545C7-52B4-48BA-8325-AE6ADF326ED4}"/>
              </a:ext>
            </a:extLst>
          </p:cNvPr>
          <p:cNvSpPr>
            <a:spLocks noGrp="1"/>
          </p:cNvSpPr>
          <p:nvPr>
            <p:ph type="body" sz="quarter" idx="18" hasCustomPrompt="1"/>
          </p:nvPr>
        </p:nvSpPr>
        <p:spPr>
          <a:xfrm>
            <a:off x="5067300" y="2597728"/>
            <a:ext cx="6114221" cy="3470564"/>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7D6D7C25-D160-68AA-C43B-DBCA0B31DEF0}"/>
              </a:ext>
            </a:extLst>
          </p:cNvPr>
          <p:cNvSpPr>
            <a:spLocks noGrp="1"/>
          </p:cNvSpPr>
          <p:nvPr>
            <p:ph type="sldNum" sz="quarter" idx="19"/>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9767303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ext Right - Two Blocks Stacked">
    <p:bg>
      <p:bgPr>
        <a:solidFill>
          <a:schemeClr val="bg2"/>
        </a:solidFill>
        <a:effectLst/>
      </p:bgPr>
    </p:bg>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hasCustomPrompt="1"/>
          </p:nvPr>
        </p:nvSpPr>
        <p:spPr>
          <a:xfrm>
            <a:off x="1210312" y="3429002"/>
            <a:ext cx="4885689" cy="3428999"/>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1" y="946702"/>
            <a:ext cx="4079681" cy="1769202"/>
          </a:xfrm>
        </p:spPr>
        <p:txBody>
          <a:bodyPr anchor="b" anchorCtr="0"/>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hasCustomPrompt="1"/>
          </p:nvPr>
        </p:nvSpPr>
        <p:spPr>
          <a:xfrm>
            <a:off x="1210312" y="2"/>
            <a:ext cx="4885689" cy="3428999"/>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7" name="Text Placeholder 3">
            <a:extLst>
              <a:ext uri="{FF2B5EF4-FFF2-40B4-BE49-F238E27FC236}">
                <a16:creationId xmlns:a16="http://schemas.microsoft.com/office/drawing/2014/main" id="{9A9D8E24-030E-4417-BB5C-76E4A3A44A43}"/>
              </a:ext>
            </a:extLst>
          </p:cNvPr>
          <p:cNvSpPr>
            <a:spLocks noGrp="1"/>
          </p:cNvSpPr>
          <p:nvPr>
            <p:ph type="body" sz="quarter" idx="18" hasCustomPrompt="1"/>
          </p:nvPr>
        </p:nvSpPr>
        <p:spPr>
          <a:xfrm>
            <a:off x="7101840" y="3169779"/>
            <a:ext cx="4079680" cy="3026306"/>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56A115F8-98B3-0017-328B-A3E60130FB65}"/>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38439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Left - 2 Blocks Staggered Alt">
    <p:spTree>
      <p:nvGrpSpPr>
        <p:cNvPr id="1" name=""/>
        <p:cNvGrpSpPr/>
        <p:nvPr/>
      </p:nvGrpSpPr>
      <p:grpSpPr>
        <a:xfrm>
          <a:off x="0" y="0"/>
          <a:ext cx="0" cy="0"/>
          <a:chOff x="0" y="0"/>
          <a:chExt cx="0" cy="0"/>
        </a:xfrm>
      </p:grpSpPr>
      <p:sp>
        <p:nvSpPr>
          <p:cNvPr id="2" name="Title 1"/>
          <p:cNvSpPr>
            <a:spLocks noGrp="1"/>
          </p:cNvSpPr>
          <p:nvPr>
            <p:ph type="title"/>
          </p:nvPr>
        </p:nvSpPr>
        <p:spPr>
          <a:xfrm>
            <a:off x="970733" y="946704"/>
            <a:ext cx="4057016" cy="1249845"/>
          </a:xfrm>
        </p:spPr>
        <p:txBody>
          <a:bodyPr anchor="t" anchorCtr="0"/>
          <a:lstStyle/>
          <a:p>
            <a:r>
              <a:rPr lang="en-US"/>
              <a:t>Click to edit Master title style</a:t>
            </a:r>
          </a:p>
        </p:txBody>
      </p:sp>
      <p:sp>
        <p:nvSpPr>
          <p:cNvPr id="6" name="Picture Placeholder 8"/>
          <p:cNvSpPr>
            <a:spLocks noGrp="1"/>
          </p:cNvSpPr>
          <p:nvPr>
            <p:ph type="pic" sz="quarter" idx="14" hasCustomPrompt="1"/>
          </p:nvPr>
        </p:nvSpPr>
        <p:spPr>
          <a:xfrm>
            <a:off x="6085842" y="568960"/>
            <a:ext cx="6106159" cy="4003040"/>
          </a:xfrm>
          <a:prstGeom prst="rect">
            <a:avLst/>
          </a:prstGeom>
          <a:solidFill>
            <a:schemeClr val="bg2"/>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rgbClr val="D7D7D7"/>
                </a:solidFill>
              </a:defRPr>
            </a:lvl1pPr>
          </a:lstStyle>
          <a:p>
            <a:r>
              <a:rPr lang="en-US" dirty="0"/>
              <a:t>*OPTIONAL* Click icon to insert photo </a:t>
            </a:r>
            <a:br>
              <a:rPr lang="en-US" dirty="0"/>
            </a:br>
            <a:r>
              <a:rPr lang="en-US" dirty="0"/>
              <a:t>(this text will not appear in presentation mode)</a:t>
            </a:r>
          </a:p>
        </p:txBody>
      </p:sp>
      <p:sp>
        <p:nvSpPr>
          <p:cNvPr id="5" name="Picture Placeholder 8"/>
          <p:cNvSpPr>
            <a:spLocks noGrp="1"/>
          </p:cNvSpPr>
          <p:nvPr>
            <p:ph type="pic" sz="quarter" idx="13" hasCustomPrompt="1"/>
          </p:nvPr>
        </p:nvSpPr>
        <p:spPr>
          <a:xfrm>
            <a:off x="3058160" y="4572000"/>
            <a:ext cx="5069840" cy="2286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dirty="0"/>
              <a:t>*OPTIONAL* Click icon to insert photo </a:t>
            </a:r>
            <a:br>
              <a:rPr lang="en-US" dirty="0"/>
            </a:br>
            <a:r>
              <a:rPr lang="en-US" dirty="0"/>
              <a:t>(this text will not appear in presentation mode)</a:t>
            </a:r>
          </a:p>
        </p:txBody>
      </p:sp>
      <p:sp>
        <p:nvSpPr>
          <p:cNvPr id="4" name="Text Placeholder 3">
            <a:extLst>
              <a:ext uri="{FF2B5EF4-FFF2-40B4-BE49-F238E27FC236}">
                <a16:creationId xmlns:a16="http://schemas.microsoft.com/office/drawing/2014/main" id="{7D17153D-9F64-427B-A86A-225804AEA46D}"/>
              </a:ext>
            </a:extLst>
          </p:cNvPr>
          <p:cNvSpPr>
            <a:spLocks noGrp="1"/>
          </p:cNvSpPr>
          <p:nvPr>
            <p:ph type="body" sz="quarter" idx="15" hasCustomPrompt="1"/>
          </p:nvPr>
        </p:nvSpPr>
        <p:spPr>
          <a:xfrm>
            <a:off x="996949" y="2724150"/>
            <a:ext cx="3879851" cy="131950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3" name="Slide Number Placeholder 12">
            <a:extLst>
              <a:ext uri="{FF2B5EF4-FFF2-40B4-BE49-F238E27FC236}">
                <a16:creationId xmlns:a16="http://schemas.microsoft.com/office/drawing/2014/main" id="{1769B21F-B1AB-4906-B012-180B362B1943}"/>
              </a:ext>
            </a:extLst>
          </p:cNvPr>
          <p:cNvSpPr>
            <a:spLocks noGrp="1"/>
          </p:cNvSpPr>
          <p:nvPr>
            <p:ph type="sldNum" sz="quarter" idx="16"/>
          </p:nvPr>
        </p:nvSpPr>
        <p:spPr/>
        <p:txBody>
          <a:body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36815777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ext Left - 4 Images">
    <p:bg>
      <p:bgPr>
        <a:solidFill>
          <a:schemeClr val="bg2"/>
        </a:solidFill>
        <a:effectLst/>
      </p:bgPr>
    </p:bg>
    <p:spTree>
      <p:nvGrpSpPr>
        <p:cNvPr id="1" name=""/>
        <p:cNvGrpSpPr/>
        <p:nvPr/>
      </p:nvGrpSpPr>
      <p:grpSpPr>
        <a:xfrm>
          <a:off x="0" y="0"/>
          <a:ext cx="0" cy="0"/>
          <a:chOff x="0" y="0"/>
          <a:chExt cx="0" cy="0"/>
        </a:xfrm>
      </p:grpSpPr>
      <p:sp>
        <p:nvSpPr>
          <p:cNvPr id="5" name="Picture Placeholder 8"/>
          <p:cNvSpPr>
            <a:spLocks noGrp="1"/>
          </p:cNvSpPr>
          <p:nvPr>
            <p:ph type="pic" sz="quarter" idx="13" hasCustomPrompt="1"/>
          </p:nvPr>
        </p:nvSpPr>
        <p:spPr>
          <a:xfrm>
            <a:off x="6071623" y="3413760"/>
            <a:ext cx="3058155" cy="344424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11" name="Title 1">
            <a:extLst>
              <a:ext uri="{FF2B5EF4-FFF2-40B4-BE49-F238E27FC236}">
                <a16:creationId xmlns:a16="http://schemas.microsoft.com/office/drawing/2014/main" id="{C912F67D-36EF-416D-A3B2-F0DB4EA9A27B}"/>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2" name="Text Placeholder 3">
            <a:extLst>
              <a:ext uri="{FF2B5EF4-FFF2-40B4-BE49-F238E27FC236}">
                <a16:creationId xmlns:a16="http://schemas.microsoft.com/office/drawing/2014/main" id="{738D5E58-E546-4A14-96AA-06B9AE938D2B}"/>
              </a:ext>
            </a:extLst>
          </p:cNvPr>
          <p:cNvSpPr>
            <a:spLocks noGrp="1"/>
          </p:cNvSpPr>
          <p:nvPr>
            <p:ph type="body" sz="quarter" idx="18" hasCustomPrompt="1"/>
          </p:nvPr>
        </p:nvSpPr>
        <p:spPr>
          <a:xfrm>
            <a:off x="1003852" y="3392054"/>
            <a:ext cx="3879851" cy="2519245"/>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15" name="Picture Placeholder 8">
            <a:extLst>
              <a:ext uri="{FF2B5EF4-FFF2-40B4-BE49-F238E27FC236}">
                <a16:creationId xmlns:a16="http://schemas.microsoft.com/office/drawing/2014/main" id="{37D27DF3-AF72-4375-996B-3023F3A9236E}"/>
              </a:ext>
            </a:extLst>
          </p:cNvPr>
          <p:cNvSpPr>
            <a:spLocks noGrp="1"/>
          </p:cNvSpPr>
          <p:nvPr>
            <p:ph type="pic" sz="quarter" idx="19" hasCustomPrompt="1"/>
          </p:nvPr>
        </p:nvSpPr>
        <p:spPr>
          <a:xfrm>
            <a:off x="9133839" y="0"/>
            <a:ext cx="3058155" cy="341376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17" name="Picture Placeholder 8">
            <a:extLst>
              <a:ext uri="{FF2B5EF4-FFF2-40B4-BE49-F238E27FC236}">
                <a16:creationId xmlns:a16="http://schemas.microsoft.com/office/drawing/2014/main" id="{3DE49E69-046C-4A19-8730-8EA5E7BCA0DE}"/>
              </a:ext>
            </a:extLst>
          </p:cNvPr>
          <p:cNvSpPr>
            <a:spLocks noGrp="1"/>
          </p:cNvSpPr>
          <p:nvPr>
            <p:ph type="pic" sz="quarter" idx="20" hasCustomPrompt="1"/>
          </p:nvPr>
        </p:nvSpPr>
        <p:spPr>
          <a:xfrm>
            <a:off x="9133839" y="3413760"/>
            <a:ext cx="3054095" cy="344424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18" name="Picture Placeholder 8">
            <a:extLst>
              <a:ext uri="{FF2B5EF4-FFF2-40B4-BE49-F238E27FC236}">
                <a16:creationId xmlns:a16="http://schemas.microsoft.com/office/drawing/2014/main" id="{9A724A00-B570-4D69-B59D-06FF7A3FCF08}"/>
              </a:ext>
            </a:extLst>
          </p:cNvPr>
          <p:cNvSpPr>
            <a:spLocks noGrp="1"/>
          </p:cNvSpPr>
          <p:nvPr>
            <p:ph type="pic" sz="quarter" idx="21" hasCustomPrompt="1"/>
          </p:nvPr>
        </p:nvSpPr>
        <p:spPr>
          <a:xfrm>
            <a:off x="6071623" y="0"/>
            <a:ext cx="3058155" cy="341376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2" name="Slide Number Placeholder 6">
            <a:extLst>
              <a:ext uri="{FF2B5EF4-FFF2-40B4-BE49-F238E27FC236}">
                <a16:creationId xmlns:a16="http://schemas.microsoft.com/office/drawing/2014/main" id="{6F1F141D-88E9-ADB8-64A3-1BBB5D11813B}"/>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903706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ext Left - 3 Images">
    <p:bg>
      <p:bgPr>
        <a:solidFill>
          <a:schemeClr val="bg2"/>
        </a:solidFill>
        <a:effectLst/>
      </p:bgPr>
    </p:bg>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9133840" y="0"/>
            <a:ext cx="3058159" cy="6858000"/>
          </a:xfrm>
          <a:prstGeom prst="rect">
            <a:avLst/>
          </a:prstGeom>
          <a:solidFill>
            <a:schemeClr val="tx2"/>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7" name="Picture Placeholder 8"/>
          <p:cNvSpPr>
            <a:spLocks noGrp="1"/>
          </p:cNvSpPr>
          <p:nvPr>
            <p:ph type="pic" sz="quarter" idx="15" hasCustomPrompt="1"/>
          </p:nvPr>
        </p:nvSpPr>
        <p:spPr>
          <a:xfrm>
            <a:off x="6085840" y="0"/>
            <a:ext cx="3048000" cy="341376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9" name="Title 1">
            <a:extLst>
              <a:ext uri="{FF2B5EF4-FFF2-40B4-BE49-F238E27FC236}">
                <a16:creationId xmlns:a16="http://schemas.microsoft.com/office/drawing/2014/main" id="{5A606557-5974-4B3B-B554-621664B2C39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143CD060-4B36-4BA5-9422-11AA82201FAD}"/>
              </a:ext>
            </a:extLst>
          </p:cNvPr>
          <p:cNvSpPr>
            <a:spLocks noGrp="1"/>
          </p:cNvSpPr>
          <p:nvPr>
            <p:ph type="body" sz="quarter" idx="18" hasCustomPrompt="1"/>
          </p:nvPr>
        </p:nvSpPr>
        <p:spPr>
          <a:xfrm>
            <a:off x="1003852" y="3392054"/>
            <a:ext cx="3879851" cy="2519245"/>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98769354-6D1D-8DEC-775D-A819E87D6DE3}"/>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0029795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ext Left - 3 Images Alt">
    <p:bg>
      <p:bgPr>
        <a:solidFill>
          <a:schemeClr val="bg2"/>
        </a:solidFill>
        <a:effectLst/>
      </p:bgPr>
    </p:bg>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6085840" y="0"/>
            <a:ext cx="6106160" cy="3413760"/>
          </a:xfrm>
          <a:prstGeom prst="rect">
            <a:avLst/>
          </a:prstGeom>
          <a:solidFill>
            <a:schemeClr val="bg1"/>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9" name="Picture Placeholder 8"/>
          <p:cNvSpPr>
            <a:spLocks noGrp="1"/>
          </p:cNvSpPr>
          <p:nvPr>
            <p:ph type="pic" sz="quarter" idx="16" hasCustomPrompt="1"/>
          </p:nvPr>
        </p:nvSpPr>
        <p:spPr>
          <a:xfrm>
            <a:off x="9133840" y="3413760"/>
            <a:ext cx="3058160" cy="344424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10" name="Title 1">
            <a:extLst>
              <a:ext uri="{FF2B5EF4-FFF2-40B4-BE49-F238E27FC236}">
                <a16:creationId xmlns:a16="http://schemas.microsoft.com/office/drawing/2014/main" id="{77D9957A-6A99-4B06-A04D-FC36140D6F1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1" name="Text Placeholder 3">
            <a:extLst>
              <a:ext uri="{FF2B5EF4-FFF2-40B4-BE49-F238E27FC236}">
                <a16:creationId xmlns:a16="http://schemas.microsoft.com/office/drawing/2014/main" id="{3A974210-0FF5-4C25-923E-EA6BE68A2020}"/>
              </a:ext>
            </a:extLst>
          </p:cNvPr>
          <p:cNvSpPr>
            <a:spLocks noGrp="1"/>
          </p:cNvSpPr>
          <p:nvPr>
            <p:ph type="body" sz="quarter" idx="18" hasCustomPrompt="1"/>
          </p:nvPr>
        </p:nvSpPr>
        <p:spPr>
          <a:xfrm>
            <a:off x="1003852" y="3392054"/>
            <a:ext cx="3879851" cy="2519245"/>
          </a:xfrm>
        </p:spPr>
        <p:txBody>
          <a:bodyPr>
            <a:normAutofit/>
          </a:bodyPr>
          <a:lstStyle>
            <a:lvl1pPr marL="0" indent="0">
              <a:buNone/>
              <a:defRPr sz="1800"/>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A385E792-12FC-ED46-4F64-5CC19F3EE772}"/>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42759979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ext Below - 2 Images Top">
    <p:bg>
      <p:bgPr>
        <a:solidFill>
          <a:schemeClr val="bg2"/>
        </a:solidFill>
        <a:effectLst/>
      </p:bgPr>
    </p:bg>
    <p:spTree>
      <p:nvGrpSpPr>
        <p:cNvPr id="1" name=""/>
        <p:cNvGrpSpPr/>
        <p:nvPr/>
      </p:nvGrpSpPr>
      <p:grpSpPr>
        <a:xfrm>
          <a:off x="0" y="0"/>
          <a:ext cx="0" cy="0"/>
          <a:chOff x="0" y="0"/>
          <a:chExt cx="0" cy="0"/>
        </a:xfrm>
      </p:grpSpPr>
      <p:sp>
        <p:nvSpPr>
          <p:cNvPr id="5" name="Picture Placeholder 8"/>
          <p:cNvSpPr>
            <a:spLocks noGrp="1"/>
          </p:cNvSpPr>
          <p:nvPr>
            <p:ph type="pic" sz="quarter" idx="27" hasCustomPrompt="1"/>
          </p:nvPr>
        </p:nvSpPr>
        <p:spPr>
          <a:xfrm>
            <a:off x="0" y="0"/>
            <a:ext cx="6096000" cy="3441700"/>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insert photo </a:t>
            </a:r>
            <a:br>
              <a:rPr lang="en-US"/>
            </a:br>
            <a:r>
              <a:rPr lang="en-US"/>
              <a:t>(this text will not appear in presentation mode)</a:t>
            </a:r>
          </a:p>
        </p:txBody>
      </p:sp>
      <p:sp>
        <p:nvSpPr>
          <p:cNvPr id="6" name="Picture Placeholder 8"/>
          <p:cNvSpPr>
            <a:spLocks noGrp="1"/>
          </p:cNvSpPr>
          <p:nvPr>
            <p:ph type="pic" sz="quarter" idx="28" hasCustomPrompt="1"/>
          </p:nvPr>
        </p:nvSpPr>
        <p:spPr>
          <a:xfrm>
            <a:off x="6096000" y="0"/>
            <a:ext cx="6096000" cy="3441700"/>
          </a:xfrm>
          <a:prstGeom prst="rect">
            <a:avLst/>
          </a:prstGeom>
          <a:gradFill flip="none" rotWithShape="1">
            <a:gsLst>
              <a:gs pos="0">
                <a:schemeClr val="tx1">
                  <a:lumMod val="50000"/>
                  <a:lumOff val="50000"/>
                </a:schemeClr>
              </a:gs>
              <a:gs pos="100000">
                <a:schemeClr val="bg2"/>
              </a:gs>
            </a:gsLst>
            <a:lin ang="0" scaled="1"/>
            <a:tileRect/>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insert photo </a:t>
            </a:r>
            <a:br>
              <a:rPr lang="en-US"/>
            </a:br>
            <a:r>
              <a:rPr lang="en-US"/>
              <a:t>(this text will not appear in presentation mode)</a:t>
            </a:r>
          </a:p>
        </p:txBody>
      </p:sp>
      <p:sp>
        <p:nvSpPr>
          <p:cNvPr id="8" name="Text Placeholder 7">
            <a:extLst>
              <a:ext uri="{FF2B5EF4-FFF2-40B4-BE49-F238E27FC236}">
                <a16:creationId xmlns:a16="http://schemas.microsoft.com/office/drawing/2014/main" id="{D73C666D-1118-4B50-A909-F1F6C3F1A534}"/>
              </a:ext>
            </a:extLst>
          </p:cNvPr>
          <p:cNvSpPr>
            <a:spLocks noGrp="1"/>
          </p:cNvSpPr>
          <p:nvPr>
            <p:ph type="body" sz="quarter" idx="30" hasCustomPrompt="1"/>
          </p:nvPr>
        </p:nvSpPr>
        <p:spPr>
          <a:xfrm>
            <a:off x="501651" y="3944203"/>
            <a:ext cx="5056188" cy="746736"/>
          </a:xfrm>
        </p:spPr>
        <p:txBody>
          <a:bodyPr>
            <a:normAutofit/>
          </a:bodyPr>
          <a:lstStyle>
            <a:lvl1pPr marL="0" indent="0">
              <a:buNone/>
              <a:defRPr sz="2800" b="1">
                <a:solidFill>
                  <a:schemeClr val="tx2"/>
                </a:solidFill>
                <a:latin typeface="+mj-lt"/>
              </a:defRPr>
            </a:lvl1pPr>
          </a:lstStyle>
          <a:p>
            <a:pPr lvl="0"/>
            <a:r>
              <a:rPr lang="en-US"/>
              <a:t>Click here to change title</a:t>
            </a:r>
          </a:p>
        </p:txBody>
      </p:sp>
      <p:sp>
        <p:nvSpPr>
          <p:cNvPr id="10" name="Text Placeholder 9">
            <a:extLst>
              <a:ext uri="{FF2B5EF4-FFF2-40B4-BE49-F238E27FC236}">
                <a16:creationId xmlns:a16="http://schemas.microsoft.com/office/drawing/2014/main" id="{917224F2-51A2-41CE-8FAD-248A9EC78384}"/>
              </a:ext>
            </a:extLst>
          </p:cNvPr>
          <p:cNvSpPr>
            <a:spLocks noGrp="1"/>
          </p:cNvSpPr>
          <p:nvPr>
            <p:ph type="body" sz="quarter" idx="31" hasCustomPrompt="1"/>
          </p:nvPr>
        </p:nvSpPr>
        <p:spPr>
          <a:xfrm>
            <a:off x="501651" y="4841383"/>
            <a:ext cx="5056188" cy="1248987"/>
          </a:xfrm>
        </p:spPr>
        <p:txBody>
          <a:bodyPr>
            <a:normAutofit/>
          </a:bodyPr>
          <a:lstStyle>
            <a:lvl1pPr marL="0" marR="0" indent="0" algn="l" defTabSz="914308" rtl="0" eaLnBrk="1" fontAlgn="auto" latinLnBrk="0" hangingPunct="1">
              <a:lnSpc>
                <a:spcPct val="100000"/>
              </a:lnSpc>
              <a:spcBef>
                <a:spcPts val="0"/>
              </a:spcBef>
              <a:spcAft>
                <a:spcPts val="0"/>
              </a:spcAft>
              <a:buClrTx/>
              <a:buSzTx/>
              <a:buFontTx/>
              <a:buNone/>
              <a:tabLst/>
              <a:defRPr sz="1400">
                <a:solidFill>
                  <a:schemeClr val="bg2"/>
                </a:solidFill>
              </a:defRPr>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amet,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elit.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mauris,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11" name="Text Placeholder 7">
            <a:extLst>
              <a:ext uri="{FF2B5EF4-FFF2-40B4-BE49-F238E27FC236}">
                <a16:creationId xmlns:a16="http://schemas.microsoft.com/office/drawing/2014/main" id="{56F3C0CF-A14C-4A7F-9BAF-6B709E2BF271}"/>
              </a:ext>
            </a:extLst>
          </p:cNvPr>
          <p:cNvSpPr>
            <a:spLocks noGrp="1"/>
          </p:cNvSpPr>
          <p:nvPr>
            <p:ph type="body" sz="quarter" idx="32" hasCustomPrompt="1"/>
          </p:nvPr>
        </p:nvSpPr>
        <p:spPr>
          <a:xfrm>
            <a:off x="6634163" y="3944203"/>
            <a:ext cx="5056188" cy="746736"/>
          </a:xfrm>
        </p:spPr>
        <p:txBody>
          <a:bodyPr>
            <a:normAutofit/>
          </a:bodyPr>
          <a:lstStyle>
            <a:lvl1pPr marL="0" indent="0">
              <a:buNone/>
              <a:defRPr sz="2800" b="1">
                <a:solidFill>
                  <a:schemeClr val="tx2"/>
                </a:solidFill>
                <a:latin typeface="+mj-lt"/>
              </a:defRPr>
            </a:lvl1pPr>
          </a:lstStyle>
          <a:p>
            <a:pPr lvl="0"/>
            <a:r>
              <a:rPr lang="en-US"/>
              <a:t>Click here to change title</a:t>
            </a:r>
          </a:p>
        </p:txBody>
      </p:sp>
      <p:sp>
        <p:nvSpPr>
          <p:cNvPr id="12" name="Text Placeholder 9">
            <a:extLst>
              <a:ext uri="{FF2B5EF4-FFF2-40B4-BE49-F238E27FC236}">
                <a16:creationId xmlns:a16="http://schemas.microsoft.com/office/drawing/2014/main" id="{282C5AB8-6E34-45A6-A872-673715848ABC}"/>
              </a:ext>
            </a:extLst>
          </p:cNvPr>
          <p:cNvSpPr>
            <a:spLocks noGrp="1"/>
          </p:cNvSpPr>
          <p:nvPr>
            <p:ph type="body" sz="quarter" idx="33" hasCustomPrompt="1"/>
          </p:nvPr>
        </p:nvSpPr>
        <p:spPr>
          <a:xfrm>
            <a:off x="6634163" y="4841383"/>
            <a:ext cx="5056188" cy="1248987"/>
          </a:xfrm>
        </p:spPr>
        <p:txBody>
          <a:bodyPr>
            <a:normAutofit/>
          </a:bodyPr>
          <a:lstStyle>
            <a:lvl1pPr marL="0" marR="0" indent="0" algn="l" defTabSz="914308" rtl="0" eaLnBrk="1" fontAlgn="auto" latinLnBrk="0" hangingPunct="1">
              <a:lnSpc>
                <a:spcPct val="114000"/>
              </a:lnSpc>
              <a:spcBef>
                <a:spcPts val="1000"/>
              </a:spcBef>
              <a:spcAft>
                <a:spcPts val="0"/>
              </a:spcAft>
              <a:buClrTx/>
              <a:buSzTx/>
              <a:buFontTx/>
              <a:buNone/>
              <a:tabLst/>
              <a:defRPr sz="1400">
                <a:solidFill>
                  <a:schemeClr val="bg2"/>
                </a:solidFill>
              </a:defRPr>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2" name="Slide Number Placeholder 6">
            <a:extLst>
              <a:ext uri="{FF2B5EF4-FFF2-40B4-BE49-F238E27FC236}">
                <a16:creationId xmlns:a16="http://schemas.microsoft.com/office/drawing/2014/main" id="{C1521D3D-29CF-DE59-3678-7C239825CB51}"/>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6130847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ext Right - 2 Images Left">
    <p:bg>
      <p:bgPr>
        <a:solidFill>
          <a:schemeClr val="bg2"/>
        </a:solidFill>
        <a:effectLst/>
      </p:bgPr>
    </p:bg>
    <p:spTree>
      <p:nvGrpSpPr>
        <p:cNvPr id="1" name=""/>
        <p:cNvGrpSpPr/>
        <p:nvPr/>
      </p:nvGrpSpPr>
      <p:grpSpPr>
        <a:xfrm>
          <a:off x="0" y="0"/>
          <a:ext cx="0" cy="0"/>
          <a:chOff x="0" y="0"/>
          <a:chExt cx="0" cy="0"/>
        </a:xfrm>
      </p:grpSpPr>
      <p:sp>
        <p:nvSpPr>
          <p:cNvPr id="5" name="Picture Placeholder 8"/>
          <p:cNvSpPr>
            <a:spLocks noGrp="1"/>
          </p:cNvSpPr>
          <p:nvPr>
            <p:ph type="pic" sz="quarter" idx="27" hasCustomPrompt="1"/>
          </p:nvPr>
        </p:nvSpPr>
        <p:spPr>
          <a:xfrm>
            <a:off x="0" y="0"/>
            <a:ext cx="6096000" cy="3416300"/>
          </a:xfrm>
          <a:prstGeom prst="rect">
            <a:avLst/>
          </a:prstGeom>
          <a:gradFill flip="none" rotWithShape="1">
            <a:gsLst>
              <a:gs pos="0">
                <a:schemeClr val="tx1">
                  <a:lumMod val="50000"/>
                  <a:lumOff val="50000"/>
                </a:schemeClr>
              </a:gs>
              <a:gs pos="100000">
                <a:schemeClr val="bg2"/>
              </a:gs>
            </a:gsLst>
            <a:lin ang="54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insert photo </a:t>
            </a:r>
            <a:br>
              <a:rPr lang="en-US"/>
            </a:br>
            <a:r>
              <a:rPr lang="en-US"/>
              <a:t>(this text will not appear in presentation mode)</a:t>
            </a:r>
          </a:p>
        </p:txBody>
      </p:sp>
      <p:sp>
        <p:nvSpPr>
          <p:cNvPr id="6" name="Picture Placeholder 8"/>
          <p:cNvSpPr>
            <a:spLocks noGrp="1"/>
          </p:cNvSpPr>
          <p:nvPr>
            <p:ph type="pic" sz="quarter" idx="28" hasCustomPrompt="1"/>
          </p:nvPr>
        </p:nvSpPr>
        <p:spPr>
          <a:xfrm>
            <a:off x="0" y="3416300"/>
            <a:ext cx="6096000" cy="3441700"/>
          </a:xfrm>
          <a:prstGeom prst="rect">
            <a:avLst/>
          </a:prstGeom>
          <a:gradFill>
            <a:gsLst>
              <a:gs pos="0">
                <a:schemeClr val="tx1">
                  <a:lumMod val="50000"/>
                  <a:lumOff val="50000"/>
                </a:schemeClr>
              </a:gs>
              <a:gs pos="100000">
                <a:schemeClr val="bg2"/>
              </a:gs>
            </a:gsLst>
            <a:lin ang="5400000" scaled="1"/>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insert photo </a:t>
            </a:r>
            <a:br>
              <a:rPr lang="en-US"/>
            </a:br>
            <a:r>
              <a:rPr lang="en-US"/>
              <a:t>(this text will not appear in presentation mode)</a:t>
            </a:r>
          </a:p>
        </p:txBody>
      </p:sp>
      <p:sp>
        <p:nvSpPr>
          <p:cNvPr id="7" name="Text Placeholder 7">
            <a:extLst>
              <a:ext uri="{FF2B5EF4-FFF2-40B4-BE49-F238E27FC236}">
                <a16:creationId xmlns:a16="http://schemas.microsoft.com/office/drawing/2014/main" id="{C81FF7BE-1889-43B3-ADA7-AC01D48A54C0}"/>
              </a:ext>
            </a:extLst>
          </p:cNvPr>
          <p:cNvSpPr>
            <a:spLocks noGrp="1"/>
          </p:cNvSpPr>
          <p:nvPr>
            <p:ph type="body" sz="quarter" idx="30" hasCustomPrompt="1"/>
          </p:nvPr>
        </p:nvSpPr>
        <p:spPr>
          <a:xfrm>
            <a:off x="6616203" y="619539"/>
            <a:ext cx="5056188" cy="843170"/>
          </a:xfrm>
        </p:spPr>
        <p:txBody>
          <a:bodyPr anchor="b" anchorCtr="0">
            <a:normAutofit/>
          </a:bodyPr>
          <a:lstStyle>
            <a:lvl1pPr marL="0" indent="0">
              <a:buNone/>
              <a:defRPr sz="2800" b="1">
                <a:solidFill>
                  <a:schemeClr val="tx2"/>
                </a:solidFill>
                <a:latin typeface="+mj-lt"/>
              </a:defRPr>
            </a:lvl1pPr>
          </a:lstStyle>
          <a:p>
            <a:pPr lvl="0"/>
            <a:r>
              <a:rPr lang="en-US"/>
              <a:t>Click here to change title</a:t>
            </a:r>
          </a:p>
        </p:txBody>
      </p:sp>
      <p:sp>
        <p:nvSpPr>
          <p:cNvPr id="8" name="Text Placeholder 9">
            <a:extLst>
              <a:ext uri="{FF2B5EF4-FFF2-40B4-BE49-F238E27FC236}">
                <a16:creationId xmlns:a16="http://schemas.microsoft.com/office/drawing/2014/main" id="{64CBDF18-AB4F-4A16-BBAC-CE7420D98596}"/>
              </a:ext>
            </a:extLst>
          </p:cNvPr>
          <p:cNvSpPr>
            <a:spLocks noGrp="1"/>
          </p:cNvSpPr>
          <p:nvPr>
            <p:ph type="body" sz="quarter" idx="31" hasCustomPrompt="1"/>
          </p:nvPr>
        </p:nvSpPr>
        <p:spPr>
          <a:xfrm>
            <a:off x="6616203" y="1613153"/>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solidFill>
                  <a:schemeClr val="bg2"/>
                </a:solidFill>
              </a:defRPr>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11" name="Text Placeholder 7">
            <a:extLst>
              <a:ext uri="{FF2B5EF4-FFF2-40B4-BE49-F238E27FC236}">
                <a16:creationId xmlns:a16="http://schemas.microsoft.com/office/drawing/2014/main" id="{4073CD7F-C19A-4FCB-A9A0-3444A43C1426}"/>
              </a:ext>
            </a:extLst>
          </p:cNvPr>
          <p:cNvSpPr>
            <a:spLocks noGrp="1"/>
          </p:cNvSpPr>
          <p:nvPr>
            <p:ph type="body" sz="quarter" idx="32" hasCustomPrompt="1"/>
          </p:nvPr>
        </p:nvSpPr>
        <p:spPr>
          <a:xfrm>
            <a:off x="6616203" y="3991556"/>
            <a:ext cx="5056188" cy="843170"/>
          </a:xfrm>
        </p:spPr>
        <p:txBody>
          <a:bodyPr anchor="b" anchorCtr="0">
            <a:normAutofit/>
          </a:bodyPr>
          <a:lstStyle>
            <a:lvl1pPr marL="0" indent="0">
              <a:buNone/>
              <a:defRPr sz="2800" b="1">
                <a:solidFill>
                  <a:schemeClr val="tx2"/>
                </a:solidFill>
                <a:latin typeface="+mj-lt"/>
              </a:defRPr>
            </a:lvl1pPr>
          </a:lstStyle>
          <a:p>
            <a:pPr lvl="0"/>
            <a:r>
              <a:rPr lang="en-US"/>
              <a:t>Click here to change title</a:t>
            </a:r>
          </a:p>
        </p:txBody>
      </p:sp>
      <p:sp>
        <p:nvSpPr>
          <p:cNvPr id="12" name="Text Placeholder 9">
            <a:extLst>
              <a:ext uri="{FF2B5EF4-FFF2-40B4-BE49-F238E27FC236}">
                <a16:creationId xmlns:a16="http://schemas.microsoft.com/office/drawing/2014/main" id="{CDE4D3EC-884A-4182-926D-B58BF7752461}"/>
              </a:ext>
            </a:extLst>
          </p:cNvPr>
          <p:cNvSpPr>
            <a:spLocks noGrp="1"/>
          </p:cNvSpPr>
          <p:nvPr>
            <p:ph type="body" sz="quarter" idx="33" hasCustomPrompt="1"/>
          </p:nvPr>
        </p:nvSpPr>
        <p:spPr>
          <a:xfrm>
            <a:off x="6616203" y="4985170"/>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solidFill>
                  <a:schemeClr val="bg2"/>
                </a:solidFill>
              </a:defRPr>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2" name="Slide Number Placeholder 6">
            <a:extLst>
              <a:ext uri="{FF2B5EF4-FFF2-40B4-BE49-F238E27FC236}">
                <a16:creationId xmlns:a16="http://schemas.microsoft.com/office/drawing/2014/main" id="{4DA6103F-90A1-4220-494C-68A0DB672798}"/>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4327011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ell Phone Mockup">
    <p:bg>
      <p:bgPr>
        <a:solidFill>
          <a:schemeClr val="bg2"/>
        </a:solidFill>
        <a:effectLst/>
      </p:bgPr>
    </p:bg>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hasCustomPrompt="1"/>
          </p:nvPr>
        </p:nvSpPr>
        <p:spPr>
          <a:xfrm>
            <a:off x="6898651" y="1222219"/>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12" name="Title 1">
            <a:extLst>
              <a:ext uri="{FF2B5EF4-FFF2-40B4-BE49-F238E27FC236}">
                <a16:creationId xmlns:a16="http://schemas.microsoft.com/office/drawing/2014/main" id="{C1EF0ECD-E3D7-4875-8324-5EA4D27796E1}"/>
              </a:ext>
            </a:extLst>
          </p:cNvPr>
          <p:cNvSpPr>
            <a:spLocks noGrp="1"/>
          </p:cNvSpPr>
          <p:nvPr>
            <p:ph type="title"/>
          </p:nvPr>
        </p:nvSpPr>
        <p:spPr>
          <a:xfrm>
            <a:off x="928322" y="946702"/>
            <a:ext cx="4064159" cy="1687316"/>
          </a:xfrm>
        </p:spPr>
        <p:txBody>
          <a:bodyPr anchor="b" anchorCtr="0"/>
          <a:lstStyle/>
          <a:p>
            <a:r>
              <a:rPr lang="en-US"/>
              <a:t>Click to edit Master title style</a:t>
            </a:r>
          </a:p>
        </p:txBody>
      </p:sp>
      <p:sp>
        <p:nvSpPr>
          <p:cNvPr id="13" name="Text Placeholder 3">
            <a:extLst>
              <a:ext uri="{FF2B5EF4-FFF2-40B4-BE49-F238E27FC236}">
                <a16:creationId xmlns:a16="http://schemas.microsoft.com/office/drawing/2014/main" id="{2BA783AC-30F8-47E9-8870-740D867FB9FC}"/>
              </a:ext>
            </a:extLst>
          </p:cNvPr>
          <p:cNvSpPr>
            <a:spLocks noGrp="1"/>
          </p:cNvSpPr>
          <p:nvPr>
            <p:ph type="body" sz="quarter" idx="18" hasCustomPrompt="1"/>
          </p:nvPr>
        </p:nvSpPr>
        <p:spPr>
          <a:xfrm>
            <a:off x="921694" y="3078177"/>
            <a:ext cx="4064157" cy="1319500"/>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grpSp>
        <p:nvGrpSpPr>
          <p:cNvPr id="9" name="Group 8">
            <a:extLst>
              <a:ext uri="{FF2B5EF4-FFF2-40B4-BE49-F238E27FC236}">
                <a16:creationId xmlns:a16="http://schemas.microsoft.com/office/drawing/2014/main" id="{07495BB6-D039-4686-9BF5-25EBC0666C24}"/>
              </a:ext>
            </a:extLst>
          </p:cNvPr>
          <p:cNvGrpSpPr/>
          <p:nvPr userDrawn="1"/>
        </p:nvGrpSpPr>
        <p:grpSpPr>
          <a:xfrm>
            <a:off x="4675417" y="-2068118"/>
            <a:ext cx="6506105" cy="11121547"/>
            <a:chOff x="4675416" y="-2068118"/>
            <a:chExt cx="6506105" cy="11121547"/>
          </a:xfrm>
        </p:grpSpPr>
        <p:pic>
          <p:nvPicPr>
            <p:cNvPr id="14" name="Picture 13">
              <a:extLst>
                <a:ext uri="{FF2B5EF4-FFF2-40B4-BE49-F238E27FC236}">
                  <a16:creationId xmlns:a16="http://schemas.microsoft.com/office/drawing/2014/main" id="{49AA0442-9148-4814-94A6-7044FCEB1B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5" name="Picture 14">
              <a:extLst>
                <a:ext uri="{FF2B5EF4-FFF2-40B4-BE49-F238E27FC236}">
                  <a16:creationId xmlns:a16="http://schemas.microsoft.com/office/drawing/2014/main" id="{C892A808-AF0F-458F-B47B-4430B9CDF2E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 name="Slide Number Placeholder 6">
            <a:extLst>
              <a:ext uri="{FF2B5EF4-FFF2-40B4-BE49-F238E27FC236}">
                <a16:creationId xmlns:a16="http://schemas.microsoft.com/office/drawing/2014/main" id="{CA75AD04-A148-C590-4FA9-582533744F20}"/>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938061864"/>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Laptop Mockup">
    <p:bg>
      <p:bgPr>
        <a:solidFill>
          <a:schemeClr val="bg2"/>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hasCustomPrompt="1"/>
          </p:nvPr>
        </p:nvSpPr>
        <p:spPr>
          <a:xfrm>
            <a:off x="6110474" y="810689"/>
            <a:ext cx="7696063"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9" name="Title 1">
            <a:extLst>
              <a:ext uri="{FF2B5EF4-FFF2-40B4-BE49-F238E27FC236}">
                <a16:creationId xmlns:a16="http://schemas.microsoft.com/office/drawing/2014/main" id="{4A683387-4028-430F-8642-70306E10ACBC}"/>
              </a:ext>
            </a:extLst>
          </p:cNvPr>
          <p:cNvSpPr>
            <a:spLocks noGrp="1"/>
          </p:cNvSpPr>
          <p:nvPr>
            <p:ph type="title"/>
          </p:nvPr>
        </p:nvSpPr>
        <p:spPr>
          <a:xfrm>
            <a:off x="928322" y="946702"/>
            <a:ext cx="4064159" cy="1687316"/>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E51E189D-403F-4C20-8395-E867387C7E80}"/>
              </a:ext>
            </a:extLst>
          </p:cNvPr>
          <p:cNvSpPr>
            <a:spLocks noGrp="1"/>
          </p:cNvSpPr>
          <p:nvPr>
            <p:ph type="body" sz="quarter" idx="18" hasCustomPrompt="1"/>
          </p:nvPr>
        </p:nvSpPr>
        <p:spPr>
          <a:xfrm>
            <a:off x="921694" y="3078177"/>
            <a:ext cx="4064157" cy="1319500"/>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pic>
        <p:nvPicPr>
          <p:cNvPr id="7" name="Picture 6">
            <a:extLst>
              <a:ext uri="{FF2B5EF4-FFF2-40B4-BE49-F238E27FC236}">
                <a16:creationId xmlns:a16="http://schemas.microsoft.com/office/drawing/2014/main" id="{5E205307-90D6-4FE5-B473-90AD42BEF54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
        <p:nvSpPr>
          <p:cNvPr id="2" name="Slide Number Placeholder 6">
            <a:extLst>
              <a:ext uri="{FF2B5EF4-FFF2-40B4-BE49-F238E27FC236}">
                <a16:creationId xmlns:a16="http://schemas.microsoft.com/office/drawing/2014/main" id="{2D2C5DF7-3CCF-BF95-2CD9-09356C35F547}"/>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1864066889"/>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Video">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501926" y="1015634"/>
            <a:ext cx="2779755" cy="2743566"/>
          </a:xfrm>
        </p:spPr>
        <p:txBody>
          <a:bodyPr/>
          <a:lstStyle>
            <a:lvl1pPr>
              <a:defRPr>
                <a:solidFill>
                  <a:schemeClr val="bg1"/>
                </a:solidFill>
              </a:defRPr>
            </a:lvl1pPr>
          </a:lstStyle>
          <a:p>
            <a:r>
              <a:rPr lang="en-US"/>
              <a:t>Click to edit Master title style</a:t>
            </a:r>
          </a:p>
        </p:txBody>
      </p:sp>
      <p:sp>
        <p:nvSpPr>
          <p:cNvPr id="3" name="Media Placeholder 2">
            <a:extLst>
              <a:ext uri="{FF2B5EF4-FFF2-40B4-BE49-F238E27FC236}">
                <a16:creationId xmlns:a16="http://schemas.microsoft.com/office/drawing/2014/main" id="{CFA13D58-9B92-4269-BFB0-4891231F7213}"/>
              </a:ext>
            </a:extLst>
          </p:cNvPr>
          <p:cNvSpPr>
            <a:spLocks noGrp="1"/>
          </p:cNvSpPr>
          <p:nvPr>
            <p:ph type="media" sz="quarter" idx="16" hasCustomPrompt="1"/>
          </p:nvPr>
        </p:nvSpPr>
        <p:spPr>
          <a:xfrm>
            <a:off x="3698241" y="601902"/>
            <a:ext cx="7909617" cy="5654196"/>
          </a:xfrm>
          <a:prstGeom prst="rect">
            <a:avLst/>
          </a:prstGeom>
          <a:gradFill>
            <a:gsLst>
              <a:gs pos="0">
                <a:schemeClr val="tx1">
                  <a:alpha val="40000"/>
                </a:schemeClr>
              </a:gs>
              <a:gs pos="99000">
                <a:schemeClr val="tx1">
                  <a:alpha val="20000"/>
                </a:schemeClr>
              </a:gs>
            </a:gsLst>
            <a:lin ang="5400000" scaled="1"/>
          </a:gradFill>
        </p:spPr>
        <p:txBody>
          <a:bodyPr anchor="ctr">
            <a:normAutofit/>
          </a:bodyPr>
          <a:lstStyle>
            <a:lvl1pPr marL="0" indent="0" algn="ctr">
              <a:buNone/>
              <a:defRPr sz="1800">
                <a:solidFill>
                  <a:schemeClr val="bg1"/>
                </a:solidFill>
              </a:defRPr>
            </a:lvl1pPr>
          </a:lstStyle>
          <a:p>
            <a:r>
              <a:rPr lang="en-US"/>
              <a:t>Click icon to insert video</a:t>
            </a:r>
          </a:p>
        </p:txBody>
      </p:sp>
      <p:sp>
        <p:nvSpPr>
          <p:cNvPr id="2" name="Slide Number Placeholder 6">
            <a:extLst>
              <a:ext uri="{FF2B5EF4-FFF2-40B4-BE49-F238E27FC236}">
                <a16:creationId xmlns:a16="http://schemas.microsoft.com/office/drawing/2014/main" id="{2860493C-724A-D5DA-59B8-188E68958848}"/>
              </a:ext>
            </a:extLst>
          </p:cNvPr>
          <p:cNvSpPr>
            <a:spLocks noGrp="1"/>
          </p:cNvSpPr>
          <p:nvPr>
            <p:ph type="sldNum" sz="quarter" idx="12"/>
          </p:nvPr>
        </p:nvSpPr>
        <p:spPr>
          <a:xfrm>
            <a:off x="140855" y="6356350"/>
            <a:ext cx="2743200" cy="365125"/>
          </a:xfrm>
        </p:spPr>
        <p:txBody>
          <a:bodyPr/>
          <a:lstStyle>
            <a:lvl1pPr>
              <a:defRPr>
                <a:solidFill>
                  <a:schemeClr val="bg1"/>
                </a:solidFill>
              </a:defRPr>
            </a:lvl1pPr>
          </a:lstStyle>
          <a:p>
            <a:fld id="{F9A1070B-E53E-4F23-90CF-57ED1B7E60C0}" type="slidenum">
              <a:rPr lang="en-US" smtClean="0"/>
              <a:pPr/>
              <a:t>‹#›</a:t>
            </a:fld>
            <a:endParaRPr lang="en-US"/>
          </a:p>
        </p:txBody>
      </p:sp>
    </p:spTree>
    <p:extLst>
      <p:ext uri="{BB962C8B-B14F-4D97-AF65-F5344CB8AC3E}">
        <p14:creationId xmlns:p14="http://schemas.microsoft.com/office/powerpoint/2010/main" val="15087595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 Dark Blue">
    <p:bg>
      <p:bgPr>
        <a:solidFill>
          <a:schemeClr val="bg1"/>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bg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12" name="Text Placeholder 11">
            <a:extLst>
              <a:ext uri="{FF2B5EF4-FFF2-40B4-BE49-F238E27FC236}">
                <a16:creationId xmlns:a16="http://schemas.microsoft.com/office/drawing/2014/main" id="{19C20D9C-30E0-4378-AE4D-0625BF5BAC9F}"/>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bg2"/>
                </a:solidFill>
              </a:defRPr>
            </a:lvl1pPr>
          </a:lstStyle>
          <a:p>
            <a:pPr lvl="0"/>
            <a:r>
              <a:rPr lang="en-US"/>
              <a:t>Name</a:t>
            </a:r>
          </a:p>
          <a:p>
            <a:pPr lvl="0"/>
            <a:r>
              <a:rPr lang="en-US"/>
              <a:t>Title</a:t>
            </a:r>
          </a:p>
        </p:txBody>
      </p:sp>
      <p:sp>
        <p:nvSpPr>
          <p:cNvPr id="8" name="Rectangle 7">
            <a:extLst>
              <a:ext uri="{FF2B5EF4-FFF2-40B4-BE49-F238E27FC236}">
                <a16:creationId xmlns:a16="http://schemas.microsoft.com/office/drawing/2014/main" id="{8BE051A4-444D-4AE9-AE41-4146AB9E2A0B}"/>
              </a:ext>
            </a:extLst>
          </p:cNvPr>
          <p:cNvSpPr/>
          <p:nvPr userDrawn="1"/>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Freeform 16">
            <a:extLst>
              <a:ext uri="{FF2B5EF4-FFF2-40B4-BE49-F238E27FC236}">
                <a16:creationId xmlns:a16="http://schemas.microsoft.com/office/drawing/2014/main" id="{69F99DA3-C0A8-45C6-93B6-6576A9BA82F5}"/>
              </a:ext>
            </a:extLst>
          </p:cNvPr>
          <p:cNvSpPr/>
          <p:nvPr userDrawn="1"/>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11" name="Graphic 10" descr="Open quotation mark">
            <a:extLst>
              <a:ext uri="{FF2B5EF4-FFF2-40B4-BE49-F238E27FC236}">
                <a16:creationId xmlns:a16="http://schemas.microsoft.com/office/drawing/2014/main" id="{D6A8A1A5-2A5B-4296-AC76-6506333DB6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2" name="Slide Number Placeholder 6">
            <a:extLst>
              <a:ext uri="{FF2B5EF4-FFF2-40B4-BE49-F238E27FC236}">
                <a16:creationId xmlns:a16="http://schemas.microsoft.com/office/drawing/2014/main" id="{B690013C-771F-C7AA-54DE-234B3581B113}"/>
              </a:ext>
            </a:extLst>
          </p:cNvPr>
          <p:cNvSpPr>
            <a:spLocks noGrp="1"/>
          </p:cNvSpPr>
          <p:nvPr>
            <p:ph type="sldNum" sz="quarter" idx="13"/>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637693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Quote - Grey">
    <p:bg>
      <p:bgPr>
        <a:solidFill>
          <a:schemeClr val="bg1"/>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tx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8" name="Text Placeholder 11">
            <a:extLst>
              <a:ext uri="{FF2B5EF4-FFF2-40B4-BE49-F238E27FC236}">
                <a16:creationId xmlns:a16="http://schemas.microsoft.com/office/drawing/2014/main" id="{A98849E3-096E-4208-8CC8-C34296CDC37D}"/>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tx1"/>
                </a:solidFill>
              </a:defRPr>
            </a:lvl1pPr>
          </a:lstStyle>
          <a:p>
            <a:pPr lvl="0"/>
            <a:r>
              <a:rPr lang="en-US"/>
              <a:t>Name</a:t>
            </a:r>
          </a:p>
          <a:p>
            <a:pPr lvl="0"/>
            <a:r>
              <a:rPr lang="en-US"/>
              <a:t>Title</a:t>
            </a:r>
          </a:p>
        </p:txBody>
      </p:sp>
      <p:sp>
        <p:nvSpPr>
          <p:cNvPr id="9" name="Rectangle 8">
            <a:extLst>
              <a:ext uri="{FF2B5EF4-FFF2-40B4-BE49-F238E27FC236}">
                <a16:creationId xmlns:a16="http://schemas.microsoft.com/office/drawing/2014/main" id="{0F88020C-2042-4563-95B9-9DA9C0A94C87}"/>
              </a:ext>
            </a:extLst>
          </p:cNvPr>
          <p:cNvSpPr/>
          <p:nvPr userDrawn="1"/>
        </p:nvSpPr>
        <p:spPr>
          <a:xfrm>
            <a:off x="1227693" y="740231"/>
            <a:ext cx="10964307" cy="6117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Freeform 16">
            <a:extLst>
              <a:ext uri="{FF2B5EF4-FFF2-40B4-BE49-F238E27FC236}">
                <a16:creationId xmlns:a16="http://schemas.microsoft.com/office/drawing/2014/main" id="{B64E7A92-A588-4A8D-82DD-2D1929A89C46}"/>
              </a:ext>
            </a:extLst>
          </p:cNvPr>
          <p:cNvSpPr/>
          <p:nvPr userDrawn="1"/>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12" name="Graphic 11" descr="Open quotation mark">
            <a:extLst>
              <a:ext uri="{FF2B5EF4-FFF2-40B4-BE49-F238E27FC236}">
                <a16:creationId xmlns:a16="http://schemas.microsoft.com/office/drawing/2014/main" id="{9DB53F02-1F69-4458-B3C6-0A25F0695E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2" name="Slide Number Placeholder 6">
            <a:extLst>
              <a:ext uri="{FF2B5EF4-FFF2-40B4-BE49-F238E27FC236}">
                <a16:creationId xmlns:a16="http://schemas.microsoft.com/office/drawing/2014/main" id="{5E4C2B8D-8984-A22A-3BA1-678E81433636}"/>
              </a:ext>
            </a:extLst>
          </p:cNvPr>
          <p:cNvSpPr>
            <a:spLocks noGrp="1"/>
          </p:cNvSpPr>
          <p:nvPr>
            <p:ph type="sldNum" sz="quarter" idx="13"/>
          </p:nvPr>
        </p:nvSpPr>
        <p:spPr>
          <a:xfrm>
            <a:off x="140855" y="6356350"/>
            <a:ext cx="2743200" cy="365125"/>
          </a:xfrm>
        </p:spPr>
        <p:txBody>
          <a:bodyPr/>
          <a:lstStyle>
            <a:lvl1pPr>
              <a:defRPr>
                <a:solidFill>
                  <a:schemeClr val="tx1"/>
                </a:solidFill>
              </a:defRPr>
            </a:lvl1pPr>
          </a:lstStyle>
          <a:p>
            <a:fld id="{F9A1070B-E53E-4F23-90CF-57ED1B7E60C0}" type="slidenum">
              <a:rPr lang="en-US" smtClean="0"/>
              <a:pPr/>
              <a:t>‹#›</a:t>
            </a:fld>
            <a:endParaRPr lang="en-US"/>
          </a:p>
        </p:txBody>
      </p:sp>
    </p:spTree>
    <p:extLst>
      <p:ext uri="{BB962C8B-B14F-4D97-AF65-F5344CB8AC3E}">
        <p14:creationId xmlns:p14="http://schemas.microsoft.com/office/powerpoint/2010/main" val="33620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Right - Large Block Left">
    <p:spTree>
      <p:nvGrpSpPr>
        <p:cNvPr id="1" name=""/>
        <p:cNvGrpSpPr/>
        <p:nvPr/>
      </p:nvGrpSpPr>
      <p:grpSpPr>
        <a:xfrm>
          <a:off x="0" y="0"/>
          <a:ext cx="0" cy="0"/>
          <a:chOff x="0" y="0"/>
          <a:chExt cx="0" cy="0"/>
        </a:xfrm>
      </p:grpSpPr>
      <p:sp>
        <p:nvSpPr>
          <p:cNvPr id="2" name="Title 1"/>
          <p:cNvSpPr>
            <a:spLocks noGrp="1"/>
          </p:cNvSpPr>
          <p:nvPr>
            <p:ph type="title"/>
          </p:nvPr>
        </p:nvSpPr>
        <p:spPr>
          <a:xfrm>
            <a:off x="7109421" y="946702"/>
            <a:ext cx="4066580" cy="1810146"/>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1016000" y="0"/>
            <a:ext cx="5080000" cy="6858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dirty="0"/>
              <a:t>*OPTIONAL* Click icon to insert photo </a:t>
            </a:r>
            <a:br>
              <a:rPr lang="en-US" dirty="0"/>
            </a:br>
            <a:r>
              <a:rPr lang="en-US" dirty="0"/>
              <a:t>(this text will not appear in presentation mode)</a:t>
            </a:r>
          </a:p>
        </p:txBody>
      </p:sp>
      <p:sp>
        <p:nvSpPr>
          <p:cNvPr id="6" name="Slide Number Placeholder 5">
            <a:extLst>
              <a:ext uri="{FF2B5EF4-FFF2-40B4-BE49-F238E27FC236}">
                <a16:creationId xmlns:a16="http://schemas.microsoft.com/office/drawing/2014/main" id="{A4DE29A0-63F1-4D48-BC54-639046B1B4F8}"/>
              </a:ext>
            </a:extLst>
          </p:cNvPr>
          <p:cNvSpPr>
            <a:spLocks noGrp="1"/>
          </p:cNvSpPr>
          <p:nvPr>
            <p:ph type="sldNum" sz="quarter" idx="15"/>
          </p:nvPr>
        </p:nvSpPr>
        <p:spPr/>
        <p:txBody>
          <a:bodyPr/>
          <a:lstStyle/>
          <a:p>
            <a:fld id="{0969892B-6FB2-445D-B6A4-8332FBFF141C}" type="slidenum">
              <a:rPr lang="en-US" smtClean="0"/>
              <a:pPr/>
              <a:t>‹#›</a:t>
            </a:fld>
            <a:endParaRPr lang="en-US" dirty="0"/>
          </a:p>
        </p:txBody>
      </p:sp>
      <p:sp>
        <p:nvSpPr>
          <p:cNvPr id="8" name="Text Placeholder 3">
            <a:extLst>
              <a:ext uri="{FF2B5EF4-FFF2-40B4-BE49-F238E27FC236}">
                <a16:creationId xmlns:a16="http://schemas.microsoft.com/office/drawing/2014/main" id="{FA4EA838-01AE-42D3-A2E5-DA12D680661E}"/>
              </a:ext>
            </a:extLst>
          </p:cNvPr>
          <p:cNvSpPr>
            <a:spLocks noGrp="1"/>
          </p:cNvSpPr>
          <p:nvPr>
            <p:ph type="body" sz="quarter" idx="16" hasCustomPrompt="1"/>
          </p:nvPr>
        </p:nvSpPr>
        <p:spPr>
          <a:xfrm>
            <a:off x="7109421" y="3155611"/>
            <a:ext cx="4066580" cy="238538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42098658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5 Square Images with Text">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556526" y="872532"/>
            <a:ext cx="9155869" cy="1249845"/>
          </a:xfrm>
        </p:spPr>
        <p:txBody>
          <a:bodyPr anchor="b" anchorCtr="0"/>
          <a:lstStyle>
            <a:lvl1pPr algn="ctr">
              <a:defRPr/>
            </a:lvl1pPr>
          </a:lstStyle>
          <a:p>
            <a:r>
              <a:rPr lang="en-US"/>
              <a:t>Click to edit Master title style</a:t>
            </a:r>
          </a:p>
        </p:txBody>
      </p:sp>
      <p:sp>
        <p:nvSpPr>
          <p:cNvPr id="8" name="Picture Placeholder 8"/>
          <p:cNvSpPr>
            <a:spLocks noGrp="1"/>
          </p:cNvSpPr>
          <p:nvPr>
            <p:ph type="pic" sz="quarter" idx="12"/>
          </p:nvPr>
        </p:nvSpPr>
        <p:spPr>
          <a:xfrm>
            <a:off x="770258"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9" name="Picture Placeholder 8"/>
          <p:cNvSpPr>
            <a:spLocks noGrp="1"/>
          </p:cNvSpPr>
          <p:nvPr>
            <p:ph type="pic" sz="quarter" idx="13"/>
          </p:nvPr>
        </p:nvSpPr>
        <p:spPr>
          <a:xfrm>
            <a:off x="2977219"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10" name="Picture Placeholder 8"/>
          <p:cNvSpPr>
            <a:spLocks noGrp="1"/>
          </p:cNvSpPr>
          <p:nvPr>
            <p:ph type="pic" sz="quarter" idx="14"/>
          </p:nvPr>
        </p:nvSpPr>
        <p:spPr>
          <a:xfrm>
            <a:off x="5152388"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11" name="Picture Placeholder 8"/>
          <p:cNvSpPr>
            <a:spLocks noGrp="1"/>
          </p:cNvSpPr>
          <p:nvPr>
            <p:ph type="pic" sz="quarter" idx="15"/>
          </p:nvPr>
        </p:nvSpPr>
        <p:spPr>
          <a:xfrm>
            <a:off x="7312753"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15" name="Content Placeholder 14">
            <a:extLst>
              <a:ext uri="{FF2B5EF4-FFF2-40B4-BE49-F238E27FC236}">
                <a16:creationId xmlns:a16="http://schemas.microsoft.com/office/drawing/2014/main" id="{0CD5ECE9-07F3-4245-84D9-BB509B0F9DB2}"/>
              </a:ext>
            </a:extLst>
          </p:cNvPr>
          <p:cNvSpPr>
            <a:spLocks noGrp="1"/>
          </p:cNvSpPr>
          <p:nvPr>
            <p:ph sz="quarter" idx="18" hasCustomPrompt="1"/>
          </p:nvPr>
        </p:nvSpPr>
        <p:spPr>
          <a:xfrm>
            <a:off x="770257"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1" name="Picture Placeholder 8">
            <a:extLst>
              <a:ext uri="{FF2B5EF4-FFF2-40B4-BE49-F238E27FC236}">
                <a16:creationId xmlns:a16="http://schemas.microsoft.com/office/drawing/2014/main" id="{74C235B5-7F90-46E0-A3AA-EB61192441D0}"/>
              </a:ext>
            </a:extLst>
          </p:cNvPr>
          <p:cNvSpPr>
            <a:spLocks noGrp="1"/>
          </p:cNvSpPr>
          <p:nvPr>
            <p:ph type="pic" sz="quarter" idx="30"/>
          </p:nvPr>
        </p:nvSpPr>
        <p:spPr>
          <a:xfrm>
            <a:off x="9468549"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22" name="Content Placeholder 14">
            <a:extLst>
              <a:ext uri="{FF2B5EF4-FFF2-40B4-BE49-F238E27FC236}">
                <a16:creationId xmlns:a16="http://schemas.microsoft.com/office/drawing/2014/main" id="{A2BF56E3-24FE-4090-AC43-F40809F9F0F3}"/>
              </a:ext>
            </a:extLst>
          </p:cNvPr>
          <p:cNvSpPr>
            <a:spLocks noGrp="1"/>
          </p:cNvSpPr>
          <p:nvPr>
            <p:ph sz="quarter" idx="31" hasCustomPrompt="1"/>
          </p:nvPr>
        </p:nvSpPr>
        <p:spPr>
          <a:xfrm>
            <a:off x="2977219"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5" name="Content Placeholder 14">
            <a:extLst>
              <a:ext uri="{FF2B5EF4-FFF2-40B4-BE49-F238E27FC236}">
                <a16:creationId xmlns:a16="http://schemas.microsoft.com/office/drawing/2014/main" id="{695DE721-A52E-435D-8CB6-736F09A01DF5}"/>
              </a:ext>
            </a:extLst>
          </p:cNvPr>
          <p:cNvSpPr>
            <a:spLocks noGrp="1"/>
          </p:cNvSpPr>
          <p:nvPr>
            <p:ph sz="quarter" idx="32" hasCustomPrompt="1"/>
          </p:nvPr>
        </p:nvSpPr>
        <p:spPr>
          <a:xfrm>
            <a:off x="5152387"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6" name="Content Placeholder 14">
            <a:extLst>
              <a:ext uri="{FF2B5EF4-FFF2-40B4-BE49-F238E27FC236}">
                <a16:creationId xmlns:a16="http://schemas.microsoft.com/office/drawing/2014/main" id="{0E3B311D-D4B0-4355-9B29-4458B22A9C8C}"/>
              </a:ext>
            </a:extLst>
          </p:cNvPr>
          <p:cNvSpPr>
            <a:spLocks noGrp="1"/>
          </p:cNvSpPr>
          <p:nvPr>
            <p:ph sz="quarter" idx="33" hasCustomPrompt="1"/>
          </p:nvPr>
        </p:nvSpPr>
        <p:spPr>
          <a:xfrm>
            <a:off x="7312753"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8" name="Content Placeholder 14">
            <a:extLst>
              <a:ext uri="{FF2B5EF4-FFF2-40B4-BE49-F238E27FC236}">
                <a16:creationId xmlns:a16="http://schemas.microsoft.com/office/drawing/2014/main" id="{4B108C69-1D3E-4E22-AFFE-2452F52BA1E6}"/>
              </a:ext>
            </a:extLst>
          </p:cNvPr>
          <p:cNvSpPr>
            <a:spLocks noGrp="1"/>
          </p:cNvSpPr>
          <p:nvPr>
            <p:ph sz="quarter" idx="34" hasCustomPrompt="1"/>
          </p:nvPr>
        </p:nvSpPr>
        <p:spPr>
          <a:xfrm>
            <a:off x="9468549"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 name="Slide Number Placeholder 6">
            <a:extLst>
              <a:ext uri="{FF2B5EF4-FFF2-40B4-BE49-F238E27FC236}">
                <a16:creationId xmlns:a16="http://schemas.microsoft.com/office/drawing/2014/main" id="{578E3897-93AE-537D-CD6B-0EC8907E0F9D}"/>
              </a:ext>
            </a:extLst>
          </p:cNvPr>
          <p:cNvSpPr>
            <a:spLocks noGrp="1"/>
          </p:cNvSpPr>
          <p:nvPr>
            <p:ph type="sldNum" sz="quarter" idx="35"/>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6876214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 Left - Large Photo Right">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019175" y="946704"/>
            <a:ext cx="4067176" cy="2002975"/>
          </a:xfrm>
        </p:spPr>
        <p:txBody>
          <a:bodyPr anchor="b" anchorCtr="0"/>
          <a:lstStyle/>
          <a:p>
            <a:r>
              <a:rPr lang="en-US"/>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hasCustomPrompt="1"/>
          </p:nvPr>
        </p:nvSpPr>
        <p:spPr>
          <a:xfrm>
            <a:off x="6099963" y="1125538"/>
            <a:ext cx="5072863" cy="5732462"/>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8" name="Text Placeholder 3">
            <a:extLst>
              <a:ext uri="{FF2B5EF4-FFF2-40B4-BE49-F238E27FC236}">
                <a16:creationId xmlns:a16="http://schemas.microsoft.com/office/drawing/2014/main" id="{69EFEDB9-3479-45FE-8C8E-D8EE7603C03A}"/>
              </a:ext>
            </a:extLst>
          </p:cNvPr>
          <p:cNvSpPr>
            <a:spLocks noGrp="1"/>
          </p:cNvSpPr>
          <p:nvPr>
            <p:ph type="body" sz="quarter" idx="15" hasCustomPrompt="1"/>
          </p:nvPr>
        </p:nvSpPr>
        <p:spPr>
          <a:xfrm>
            <a:off x="1019175" y="3360762"/>
            <a:ext cx="3879851" cy="2253371"/>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CBCBAFA4-E022-AA6C-088F-8D71B904ABA2}"/>
              </a:ext>
            </a:extLst>
          </p:cNvPr>
          <p:cNvSpPr>
            <a:spLocks noGrp="1"/>
          </p:cNvSpPr>
          <p:nvPr>
            <p:ph type="sldNum" sz="quarter" idx="16"/>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18393452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9421" y="946704"/>
            <a:ext cx="4066580"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3" name="Slide Number Placeholder 6">
            <a:extLst>
              <a:ext uri="{FF2B5EF4-FFF2-40B4-BE49-F238E27FC236}">
                <a16:creationId xmlns:a16="http://schemas.microsoft.com/office/drawing/2014/main" id="{88E13BB3-F4B5-7E39-73A8-079605F8085B}"/>
              </a:ext>
            </a:extLst>
          </p:cNvPr>
          <p:cNvSpPr>
            <a:spLocks noGrp="1"/>
          </p:cNvSpPr>
          <p:nvPr>
            <p:ph type="sldNum" sz="quarter" idx="13"/>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9352742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852" y="582032"/>
            <a:ext cx="10177669" cy="1249845"/>
          </a:xfrm>
        </p:spPr>
        <p:txBody>
          <a:bodyPr/>
          <a:lstStyle>
            <a:lvl1pPr>
              <a:defRPr>
                <a:solidFill>
                  <a:srgbClr val="009DC2"/>
                </a:solidFill>
              </a:defRPr>
            </a:lvl1pPr>
          </a:lstStyle>
          <a:p>
            <a:r>
              <a:rPr lang="en-US" dirty="0"/>
              <a:t>Click to edit Master title style</a:t>
            </a:r>
          </a:p>
        </p:txBody>
      </p:sp>
      <p:sp>
        <p:nvSpPr>
          <p:cNvPr id="3" name="Content Placeholder 2"/>
          <p:cNvSpPr>
            <a:spLocks noGrp="1"/>
          </p:cNvSpPr>
          <p:nvPr>
            <p:ph idx="1" hasCustomPrompt="1"/>
          </p:nvPr>
        </p:nvSpPr>
        <p:spPr>
          <a:xfrm>
            <a:off x="1003853" y="2149929"/>
            <a:ext cx="10177671" cy="3815443"/>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solidFill>
                  <a:schemeClr val="tx1"/>
                </a:solidFill>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solidFill>
                  <a:schemeClr val="tx1"/>
                </a:solidFill>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solidFill>
                  <a:schemeClr val="tx1"/>
                </a:solidFill>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solidFill>
                  <a:schemeClr val="tx1"/>
                </a:solidFill>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solidFill>
                  <a:schemeClr val="tx1"/>
                </a:solidFill>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Slide Number Placeholder 3">
            <a:extLst>
              <a:ext uri="{FF2B5EF4-FFF2-40B4-BE49-F238E27FC236}">
                <a16:creationId xmlns:a16="http://schemas.microsoft.com/office/drawing/2014/main" id="{216467B6-195B-48D0-A073-7B05C134353F}"/>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2910216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852" y="587476"/>
            <a:ext cx="10177669" cy="1249845"/>
          </a:xfrm>
        </p:spPr>
        <p:txBody>
          <a:bodyPr/>
          <a:lstStyle/>
          <a:p>
            <a:r>
              <a:rPr lang="en-US"/>
              <a:t>Click to edit Master title style</a:t>
            </a:r>
          </a:p>
        </p:txBody>
      </p:sp>
      <p:sp>
        <p:nvSpPr>
          <p:cNvPr id="3" name="Content Placeholder 2"/>
          <p:cNvSpPr>
            <a:spLocks noGrp="1"/>
          </p:cNvSpPr>
          <p:nvPr>
            <p:ph sz="half" idx="1" hasCustomPrompt="1"/>
          </p:nvPr>
        </p:nvSpPr>
        <p:spPr>
          <a:xfrm>
            <a:off x="1003853" y="2160688"/>
            <a:ext cx="5015948" cy="3777468"/>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Content Placeholder 3"/>
          <p:cNvSpPr>
            <a:spLocks noGrp="1"/>
          </p:cNvSpPr>
          <p:nvPr>
            <p:ph sz="half" idx="2" hasCustomPrompt="1"/>
          </p:nvPr>
        </p:nvSpPr>
        <p:spPr>
          <a:xfrm>
            <a:off x="6172201" y="2160689"/>
            <a:ext cx="5009321" cy="3777469"/>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5" name="Slide Number Placeholder 4">
            <a:extLst>
              <a:ext uri="{FF2B5EF4-FFF2-40B4-BE49-F238E27FC236}">
                <a16:creationId xmlns:a16="http://schemas.microsoft.com/office/drawing/2014/main" id="{045C435B-54B9-4E03-9014-2C40E8B662D6}"/>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19618102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0479" y="2137552"/>
            <a:ext cx="4987096" cy="7439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1" y="2137552"/>
            <a:ext cx="5015948" cy="7439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itle 1">
            <a:extLst>
              <a:ext uri="{FF2B5EF4-FFF2-40B4-BE49-F238E27FC236}">
                <a16:creationId xmlns:a16="http://schemas.microsoft.com/office/drawing/2014/main" id="{1F3381D4-B015-4A74-9E6E-CDE64AC853AE}"/>
              </a:ext>
            </a:extLst>
          </p:cNvPr>
          <p:cNvSpPr>
            <a:spLocks noGrp="1"/>
          </p:cNvSpPr>
          <p:nvPr>
            <p:ph type="title"/>
          </p:nvPr>
        </p:nvSpPr>
        <p:spPr>
          <a:xfrm>
            <a:off x="1003852" y="603448"/>
            <a:ext cx="10177669" cy="1249844"/>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67F1FA5C-8269-4DAF-9850-D364D731001C}"/>
              </a:ext>
            </a:extLst>
          </p:cNvPr>
          <p:cNvSpPr>
            <a:spLocks noGrp="1"/>
          </p:cNvSpPr>
          <p:nvPr>
            <p:ph sz="half" idx="10" hasCustomPrompt="1"/>
          </p:nvPr>
        </p:nvSpPr>
        <p:spPr>
          <a:xfrm>
            <a:off x="1003853" y="3085747"/>
            <a:ext cx="5015948" cy="2863297"/>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12" name="Content Placeholder 3">
            <a:extLst>
              <a:ext uri="{FF2B5EF4-FFF2-40B4-BE49-F238E27FC236}">
                <a16:creationId xmlns:a16="http://schemas.microsoft.com/office/drawing/2014/main" id="{44BE900A-4EBA-4C11-9300-DAD637DDD4E2}"/>
              </a:ext>
            </a:extLst>
          </p:cNvPr>
          <p:cNvSpPr>
            <a:spLocks noGrp="1"/>
          </p:cNvSpPr>
          <p:nvPr>
            <p:ph sz="half" idx="2" hasCustomPrompt="1"/>
          </p:nvPr>
        </p:nvSpPr>
        <p:spPr>
          <a:xfrm>
            <a:off x="6172201" y="3085745"/>
            <a:ext cx="5009321" cy="2863298"/>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2" name="Slide Number Placeholder 1">
            <a:extLst>
              <a:ext uri="{FF2B5EF4-FFF2-40B4-BE49-F238E27FC236}">
                <a16:creationId xmlns:a16="http://schemas.microsoft.com/office/drawing/2014/main" id="{B7FC7834-2453-465B-8BE9-CA490CC2E783}"/>
              </a:ext>
            </a:extLst>
          </p:cNvPr>
          <p:cNvSpPr>
            <a:spLocks noGrp="1"/>
          </p:cNvSpPr>
          <p:nvPr>
            <p:ph type="sldNum" sz="quarter" idx="11"/>
          </p:nvPr>
        </p:nvSpPr>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3125269008"/>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5916" y="600981"/>
            <a:ext cx="3776109" cy="1229464"/>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600984"/>
            <a:ext cx="6012896" cy="5311699"/>
          </a:xfrm>
        </p:spPr>
        <p:txBody>
          <a:bodyPr>
            <a:normAutofit/>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sz="2400"/>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2000"/>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800"/>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600"/>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600"/>
            </a:lvl5pPr>
            <a:lvl6pPr>
              <a:defRPr sz="2000"/>
            </a:lvl6pPr>
            <a:lvl7pPr>
              <a:defRPr sz="2000"/>
            </a:lvl7pPr>
            <a:lvl8pPr>
              <a:defRPr sz="2000"/>
            </a:lvl8pPr>
            <a:lvl9pPr>
              <a:defRPr sz="2000"/>
            </a:lvl9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Text Placeholder 3"/>
          <p:cNvSpPr>
            <a:spLocks noGrp="1"/>
          </p:cNvSpPr>
          <p:nvPr>
            <p:ph type="body" sz="half" idx="2"/>
          </p:nvPr>
        </p:nvSpPr>
        <p:spPr>
          <a:xfrm>
            <a:off x="995916" y="2149421"/>
            <a:ext cx="3776109" cy="376326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B8ED91B-33A7-44D8-BE78-D2E3DFBC89BB}"/>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6501462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852" y="603804"/>
            <a:ext cx="10177669" cy="124984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EB5CE2-198E-47F3-9024-FAE6E5190E49}"/>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11064383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6AB654-5F1A-450A-B21D-BC068F9BCC5A}"/>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10024757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2AA1C-559F-444F-8E99-A000C0EC9F69}"/>
              </a:ext>
            </a:extLst>
          </p:cNvPr>
          <p:cNvSpPr/>
          <p:nvPr/>
        </p:nvSpPr>
        <p:spPr>
          <a:xfrm>
            <a:off x="5431810" y="0"/>
            <a:ext cx="6760191" cy="6858000"/>
          </a:xfrm>
          <a:prstGeom prst="rect">
            <a:avLst/>
          </a:prstGeom>
          <a:solidFill>
            <a:schemeClr val="tx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7" name="Picture Placeholder 6">
            <a:extLst>
              <a:ext uri="{FF2B5EF4-FFF2-40B4-BE49-F238E27FC236}">
                <a16:creationId xmlns:a16="http://schemas.microsoft.com/office/drawing/2014/main" id="{A3B70C91-087B-45E6-B9A3-3A6504BBD998}"/>
              </a:ext>
            </a:extLst>
          </p:cNvPr>
          <p:cNvSpPr>
            <a:spLocks noGrp="1"/>
          </p:cNvSpPr>
          <p:nvPr>
            <p:ph type="pic" sz="quarter" idx="10" hasCustomPrompt="1"/>
          </p:nvPr>
        </p:nvSpPr>
        <p:spPr>
          <a:xfrm>
            <a:off x="832514" y="1501255"/>
            <a:ext cx="5063319" cy="4510585"/>
          </a:xfrm>
          <a:gradFill>
            <a:gsLst>
              <a:gs pos="0">
                <a:schemeClr val="tx1">
                  <a:alpha val="40000"/>
                </a:schemeClr>
              </a:gs>
              <a:gs pos="99000">
                <a:schemeClr val="tx1">
                  <a:alpha val="20000"/>
                </a:schemeClr>
              </a:gs>
            </a:gsLst>
            <a:lin ang="5400000" scaled="1"/>
          </a:gradFill>
        </p:spPr>
        <p:txBody>
          <a:bodyPr anchor="ctr">
            <a:norm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800"/>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a:t>
            </a:r>
            <a:br>
              <a:rPr lang="en-US"/>
            </a:br>
            <a:r>
              <a:rPr lang="en-US"/>
              <a:t>insert photo (this text will not appear </a:t>
            </a:r>
            <a:br>
              <a:rPr lang="en-US"/>
            </a:br>
            <a:r>
              <a:rPr lang="en-US"/>
              <a:t>in presentation mode)</a:t>
            </a:r>
          </a:p>
        </p:txBody>
      </p:sp>
    </p:spTree>
    <p:extLst>
      <p:ext uri="{BB962C8B-B14F-4D97-AF65-F5344CB8AC3E}">
        <p14:creationId xmlns:p14="http://schemas.microsoft.com/office/powerpoint/2010/main" val="154885553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Left - Large Photo Right">
    <p:spTree>
      <p:nvGrpSpPr>
        <p:cNvPr id="1" name=""/>
        <p:cNvGrpSpPr/>
        <p:nvPr/>
      </p:nvGrpSpPr>
      <p:grpSpPr>
        <a:xfrm>
          <a:off x="0" y="0"/>
          <a:ext cx="0" cy="0"/>
          <a:chOff x="0" y="0"/>
          <a:chExt cx="0" cy="0"/>
        </a:xfrm>
      </p:grpSpPr>
      <p:sp>
        <p:nvSpPr>
          <p:cNvPr id="6" name="Title 5"/>
          <p:cNvSpPr>
            <a:spLocks noGrp="1"/>
          </p:cNvSpPr>
          <p:nvPr>
            <p:ph type="title"/>
          </p:nvPr>
        </p:nvSpPr>
        <p:spPr>
          <a:xfrm>
            <a:off x="1019175" y="946704"/>
            <a:ext cx="4067176" cy="2002975"/>
          </a:xfrm>
        </p:spPr>
        <p:txBody>
          <a:bodyPr anchor="b" anchorCtr="0"/>
          <a:lstStyle/>
          <a:p>
            <a:r>
              <a:rPr lang="en-US"/>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hasCustomPrompt="1"/>
          </p:nvPr>
        </p:nvSpPr>
        <p:spPr>
          <a:xfrm>
            <a:off x="6099963" y="1125538"/>
            <a:ext cx="5072863" cy="5732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a:t>
            </a:r>
            <a:br>
              <a:rPr lang="en-US" dirty="0"/>
            </a:br>
            <a:r>
              <a:rPr lang="en-US" dirty="0"/>
              <a:t>(this text will not appear in presentation mode)</a:t>
            </a:r>
          </a:p>
        </p:txBody>
      </p:sp>
      <p:sp>
        <p:nvSpPr>
          <p:cNvPr id="4" name="Slide Number Placeholder 3">
            <a:extLst>
              <a:ext uri="{FF2B5EF4-FFF2-40B4-BE49-F238E27FC236}">
                <a16:creationId xmlns:a16="http://schemas.microsoft.com/office/drawing/2014/main" id="{DC4FCCF7-ED4F-407B-8223-E7B5234B6835}"/>
              </a:ext>
            </a:extLst>
          </p:cNvPr>
          <p:cNvSpPr>
            <a:spLocks noGrp="1"/>
          </p:cNvSpPr>
          <p:nvPr>
            <p:ph type="sldNum" sz="quarter" idx="13"/>
          </p:nvPr>
        </p:nvSpPr>
        <p:spPr/>
        <p:txBody>
          <a:bodyPr/>
          <a:lstStyle/>
          <a:p>
            <a:fld id="{0969892B-6FB2-445D-B6A4-8332FBFF141C}" type="slidenum">
              <a:rPr lang="en-US" smtClean="0"/>
              <a:pPr/>
              <a:t>‹#›</a:t>
            </a:fld>
            <a:endParaRPr lang="en-US" dirty="0"/>
          </a:p>
        </p:txBody>
      </p:sp>
      <p:sp>
        <p:nvSpPr>
          <p:cNvPr id="8" name="Text Placeholder 3">
            <a:extLst>
              <a:ext uri="{FF2B5EF4-FFF2-40B4-BE49-F238E27FC236}">
                <a16:creationId xmlns:a16="http://schemas.microsoft.com/office/drawing/2014/main" id="{69EFEDB9-3479-45FE-8C8E-D8EE7603C03A}"/>
              </a:ext>
            </a:extLst>
          </p:cNvPr>
          <p:cNvSpPr>
            <a:spLocks noGrp="1"/>
          </p:cNvSpPr>
          <p:nvPr>
            <p:ph type="body" sz="quarter" idx="15" hasCustomPrompt="1"/>
          </p:nvPr>
        </p:nvSpPr>
        <p:spPr>
          <a:xfrm>
            <a:off x="1019175" y="3360762"/>
            <a:ext cx="3879851" cy="2253371"/>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7102326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Alt">
    <p:bg>
      <p:bgPr>
        <a:solidFill>
          <a:srgbClr val="FFFFFF"/>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8BD08B-D887-424D-8D86-06B4E6E06501}"/>
              </a:ext>
            </a:extLst>
          </p:cNvPr>
          <p:cNvSpPr>
            <a:spLocks noGrp="1"/>
          </p:cNvSpPr>
          <p:nvPr>
            <p:ph type="pic" sz="quarter" idx="10" hasCustomPrompt="1"/>
          </p:nvPr>
        </p:nvSpPr>
        <p:spPr>
          <a:xfrm>
            <a:off x="3845859" y="0"/>
            <a:ext cx="8346141" cy="6858000"/>
          </a:xfrm>
          <a:gradFill>
            <a:gsLst>
              <a:gs pos="0">
                <a:schemeClr val="tx1">
                  <a:alpha val="40000"/>
                </a:schemeClr>
              </a:gs>
              <a:gs pos="99000">
                <a:schemeClr val="tx1">
                  <a:alpha val="20000"/>
                </a:schemeClr>
              </a:gs>
            </a:gsLst>
            <a:lin ang="5400000" scaled="1"/>
          </a:gradFill>
        </p:spPr>
        <p:txBody>
          <a:bodyPr anchor="ctr">
            <a:normAutofit/>
          </a:bodyPr>
          <a:lstStyle>
            <a:lvl1pPr marL="0" indent="0" algn="r">
              <a:buNone/>
              <a:defRPr sz="2000"/>
            </a:lvl1pPr>
          </a:lstStyle>
          <a:p>
            <a:r>
              <a:rPr lang="en-US"/>
              <a:t>*REQUIRED* Click icon to insert photo </a:t>
            </a:r>
            <a:br>
              <a:rPr lang="en-US"/>
            </a:br>
            <a:r>
              <a:rPr lang="en-US"/>
              <a:t>(this text will not appear in presentation mode)</a:t>
            </a:r>
          </a:p>
        </p:txBody>
      </p:sp>
      <p:pic>
        <p:nvPicPr>
          <p:cNvPr id="5" name="Picture 4" descr="A picture containing object, clock, sitting, computer&#10;&#10;Description automatically generated">
            <a:extLst>
              <a:ext uri="{FF2B5EF4-FFF2-40B4-BE49-F238E27FC236}">
                <a16:creationId xmlns:a16="http://schemas.microsoft.com/office/drawing/2014/main" id="{E0FE51C2-0CD6-46BC-87B6-765E1629E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14" y="593538"/>
            <a:ext cx="2172823" cy="352921"/>
          </a:xfrm>
          <a:prstGeom prst="rect">
            <a:avLst/>
          </a:prstGeom>
        </p:spPr>
      </p:pic>
    </p:spTree>
    <p:extLst>
      <p:ext uri="{BB962C8B-B14F-4D97-AF65-F5344CB8AC3E}">
        <p14:creationId xmlns:p14="http://schemas.microsoft.com/office/powerpoint/2010/main" val="37060385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ivider - Dark Blu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bg2"/>
                </a:solidFill>
              </a:defRPr>
            </a:lvl1pPr>
          </a:lstStyle>
          <a:p>
            <a:fld id="{0969892B-6FB2-445D-B6A4-8332FBFF141C}" type="slidenum">
              <a:rPr lang="en-US" smtClean="0"/>
              <a:pPr/>
              <a:t>‹#›</a:t>
            </a:fld>
            <a:endParaRPr lang="en-US"/>
          </a:p>
        </p:txBody>
      </p:sp>
      <p:sp>
        <p:nvSpPr>
          <p:cNvPr id="4" name="Freeform 27">
            <a:extLst>
              <a:ext uri="{FF2B5EF4-FFF2-40B4-BE49-F238E27FC236}">
                <a16:creationId xmlns:a16="http://schemas.microsoft.com/office/drawing/2014/main" id="{84C02D66-3C2C-48DA-9457-10C7141220BA}"/>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p:spPr>
        <p:txBody>
          <a:bodyPr anchor="ctr">
            <a:normAutofit/>
          </a:bodyPr>
          <a:lstStyle>
            <a:lvl1pPr algn="ctr">
              <a:defRPr sz="8800" b="1">
                <a:solidFill>
                  <a:schemeClr val="bg2"/>
                </a:solidFill>
                <a:latin typeface="+mj-lt"/>
              </a:defRPr>
            </a:lvl1pPr>
            <a:lvl2pPr algn="ctr">
              <a:defRPr/>
            </a:lvl2pPr>
            <a:lvl3pPr algn="ctr">
              <a:defRPr/>
            </a:lvl3pPr>
            <a:lvl4pPr algn="ctr">
              <a:defRPr/>
            </a:lvl4pPr>
            <a:lvl5pPr algn="ctr">
              <a:defRPr/>
            </a:lvl5pPr>
          </a:lstStyle>
          <a:p>
            <a:pPr lvl="0"/>
            <a:r>
              <a:rPr lang="en-US"/>
              <a:t>Divider</a:t>
            </a:r>
          </a:p>
          <a:p>
            <a:pPr lvl="0"/>
            <a:r>
              <a:rPr lang="en-US"/>
              <a:t>Slide</a:t>
            </a:r>
          </a:p>
        </p:txBody>
      </p:sp>
      <p:pic>
        <p:nvPicPr>
          <p:cNvPr id="2" name="Picture 1" descr="Logo, icon&#10;&#10;Description automatically generated">
            <a:extLst>
              <a:ext uri="{FF2B5EF4-FFF2-40B4-BE49-F238E27FC236}">
                <a16:creationId xmlns:a16="http://schemas.microsoft.com/office/drawing/2014/main" id="{924BB0E3-4EE4-0EB0-D3FF-C45682877A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reeform 27">
            <a:extLst>
              <a:ext uri="{FF2B5EF4-FFF2-40B4-BE49-F238E27FC236}">
                <a16:creationId xmlns:a16="http://schemas.microsoft.com/office/drawing/2014/main" id="{BE75ED5A-F29F-B864-87C2-7227F84B9B78}"/>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7642515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ivider - Grey">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tx1"/>
                </a:solidFill>
              </a:defRPr>
            </a:lvl1pPr>
          </a:lstStyle>
          <a:p>
            <a:fld id="{0969892B-6FB2-445D-B6A4-8332FBFF141C}" type="slidenum">
              <a:rPr lang="en-US" smtClean="0"/>
              <a:pPr/>
              <a:t>‹#›</a:t>
            </a:fld>
            <a:endParaRPr lang="en-US"/>
          </a:p>
        </p:txBody>
      </p:sp>
      <p:sp>
        <p:nvSpPr>
          <p:cNvPr id="4" name="Freeform 27">
            <a:extLst>
              <a:ext uri="{FF2B5EF4-FFF2-40B4-BE49-F238E27FC236}">
                <a16:creationId xmlns:a16="http://schemas.microsoft.com/office/drawing/2014/main" id="{84C02D66-3C2C-48DA-9457-10C7141220BA}"/>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a:noFill/>
        </p:spPr>
        <p:txBody>
          <a:bodyPr anchor="ctr">
            <a:normAutofit/>
          </a:bodyPr>
          <a:lstStyle>
            <a:lvl1pPr algn="ctr">
              <a:defRPr sz="8800" b="1">
                <a:solidFill>
                  <a:schemeClr val="tx1"/>
                </a:solidFill>
                <a:latin typeface="+mj-lt"/>
              </a:defRPr>
            </a:lvl1pPr>
            <a:lvl2pPr algn="ctr">
              <a:defRPr/>
            </a:lvl2pPr>
            <a:lvl3pPr algn="ctr">
              <a:defRPr/>
            </a:lvl3pPr>
            <a:lvl4pPr algn="ctr">
              <a:defRPr/>
            </a:lvl4pPr>
            <a:lvl5pPr algn="ctr">
              <a:defRPr/>
            </a:lvl5pPr>
          </a:lstStyle>
          <a:p>
            <a:pPr lvl="0"/>
            <a:r>
              <a:rPr lang="en-US"/>
              <a:t>Divider</a:t>
            </a:r>
          </a:p>
          <a:p>
            <a:pPr lvl="0"/>
            <a:r>
              <a:rPr lang="en-US"/>
              <a:t>Slide</a:t>
            </a:r>
          </a:p>
        </p:txBody>
      </p:sp>
      <p:sp>
        <p:nvSpPr>
          <p:cNvPr id="2" name="Freeform 27">
            <a:extLst>
              <a:ext uri="{FF2B5EF4-FFF2-40B4-BE49-F238E27FC236}">
                <a16:creationId xmlns:a16="http://schemas.microsoft.com/office/drawing/2014/main" id="{564288F5-9563-79A9-AA28-A856D6577581}"/>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4830242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Text Left - 2 Blocks Staggere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36ECCE5-3523-4521-9B1C-56EDA156BB32}"/>
              </a:ext>
            </a:extLst>
          </p:cNvPr>
          <p:cNvSpPr>
            <a:spLocks noGrp="1"/>
          </p:cNvSpPr>
          <p:nvPr>
            <p:ph type="body" sz="quarter" idx="14" hasCustomPrompt="1"/>
          </p:nvPr>
        </p:nvSpPr>
        <p:spPr>
          <a:xfrm>
            <a:off x="1019176" y="2919415"/>
            <a:ext cx="3173413" cy="320357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4" name="Picture Placeholder 8"/>
          <p:cNvSpPr>
            <a:spLocks noGrp="1"/>
          </p:cNvSpPr>
          <p:nvPr>
            <p:ph type="pic" sz="quarter" idx="12" hasCustomPrompt="1"/>
          </p:nvPr>
        </p:nvSpPr>
        <p:spPr>
          <a:xfrm>
            <a:off x="8129230" y="549276"/>
            <a:ext cx="3043596" cy="4022725"/>
          </a:xfrm>
          <a:prstGeom prst="rect">
            <a:avLst/>
          </a:prstGeom>
          <a:solidFill>
            <a:schemeClr val="bg2"/>
          </a:solidFill>
          <a:ln>
            <a:noFill/>
          </a:ln>
        </p:spPr>
        <p:txBody>
          <a:bodyPr wrap="square" anchor="ctr">
            <a:noAutofit/>
          </a:bodyPr>
          <a:lstStyle>
            <a:lvl1pPr algn="ctr">
              <a:defRPr sz="1200">
                <a:solidFill>
                  <a:srgbClr val="D7D7D7"/>
                </a:solidFill>
              </a:defRPr>
            </a:lvl1pPr>
          </a:lstStyle>
          <a:p>
            <a:r>
              <a:rPr lang="en-US"/>
              <a:t>*OPTIONAL* Click icon to insert photo </a:t>
            </a:r>
            <a:br>
              <a:rPr lang="en-US"/>
            </a:br>
            <a:r>
              <a:rPr lang="en-US"/>
              <a:t>(this text will not appear in presentation mode)</a:t>
            </a:r>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1012825" y="946704"/>
            <a:ext cx="5323321" cy="1249845"/>
          </a:xfrm>
        </p:spPr>
        <p:txBody>
          <a:bodyPr/>
          <a:lstStyle>
            <a:lvl1pPr>
              <a:lnSpc>
                <a:spcPct val="100000"/>
              </a:lnSpc>
              <a:defRPr/>
            </a:lvl1pPr>
          </a:lstStyle>
          <a:p>
            <a:r>
              <a:rPr lang="en-US"/>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hasCustomPrompt="1"/>
          </p:nvPr>
        </p:nvSpPr>
        <p:spPr>
          <a:xfrm>
            <a:off x="5085634" y="3429000"/>
            <a:ext cx="3043596" cy="3429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a:t>*OPTIONAL* Click icon to insert photo </a:t>
            </a:r>
            <a:br>
              <a:rPr lang="en-US"/>
            </a:br>
            <a:r>
              <a:rPr lang="en-US"/>
              <a:t>(this text will not appear in presentation mode)</a:t>
            </a:r>
          </a:p>
        </p:txBody>
      </p:sp>
      <p:sp>
        <p:nvSpPr>
          <p:cNvPr id="19" name="Slide Number Placeholder 18">
            <a:extLst>
              <a:ext uri="{FF2B5EF4-FFF2-40B4-BE49-F238E27FC236}">
                <a16:creationId xmlns:a16="http://schemas.microsoft.com/office/drawing/2014/main" id="{62FB4A5C-767F-4DD7-9832-7CDC7F207991}"/>
              </a:ext>
            </a:extLst>
          </p:cNvPr>
          <p:cNvSpPr>
            <a:spLocks noGrp="1"/>
          </p:cNvSpPr>
          <p:nvPr>
            <p:ph type="sldNum" sz="quarter" idx="15"/>
          </p:nvPr>
        </p:nvSpPr>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475062694"/>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ext Left - 2 Blocks Staggered Alt">
    <p:spTree>
      <p:nvGrpSpPr>
        <p:cNvPr id="1" name=""/>
        <p:cNvGrpSpPr/>
        <p:nvPr/>
      </p:nvGrpSpPr>
      <p:grpSpPr>
        <a:xfrm>
          <a:off x="0" y="0"/>
          <a:ext cx="0" cy="0"/>
          <a:chOff x="0" y="0"/>
          <a:chExt cx="0" cy="0"/>
        </a:xfrm>
      </p:grpSpPr>
      <p:sp>
        <p:nvSpPr>
          <p:cNvPr id="2" name="Title 1"/>
          <p:cNvSpPr>
            <a:spLocks noGrp="1"/>
          </p:cNvSpPr>
          <p:nvPr>
            <p:ph type="title"/>
          </p:nvPr>
        </p:nvSpPr>
        <p:spPr>
          <a:xfrm>
            <a:off x="970733" y="946704"/>
            <a:ext cx="4057016" cy="1249845"/>
          </a:xfrm>
        </p:spPr>
        <p:txBody>
          <a:bodyPr anchor="t" anchorCtr="0"/>
          <a:lstStyle/>
          <a:p>
            <a:r>
              <a:rPr lang="en-US"/>
              <a:t>Click to edit Master title style</a:t>
            </a:r>
          </a:p>
        </p:txBody>
      </p:sp>
      <p:sp>
        <p:nvSpPr>
          <p:cNvPr id="6" name="Picture Placeholder 8"/>
          <p:cNvSpPr>
            <a:spLocks noGrp="1"/>
          </p:cNvSpPr>
          <p:nvPr>
            <p:ph type="pic" sz="quarter" idx="14" hasCustomPrompt="1"/>
          </p:nvPr>
        </p:nvSpPr>
        <p:spPr>
          <a:xfrm>
            <a:off x="6085842" y="568960"/>
            <a:ext cx="6106159" cy="4003040"/>
          </a:xfrm>
          <a:prstGeom prst="rect">
            <a:avLst/>
          </a:prstGeom>
          <a:solidFill>
            <a:schemeClr val="bg2"/>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rgbClr val="D7D7D7"/>
                </a:solidFill>
              </a:defRPr>
            </a:lvl1pPr>
          </a:lstStyle>
          <a:p>
            <a:r>
              <a:rPr lang="en-US"/>
              <a:t>*OPTIONAL* Click icon to insert photo </a:t>
            </a:r>
            <a:br>
              <a:rPr lang="en-US"/>
            </a:br>
            <a:r>
              <a:rPr lang="en-US"/>
              <a:t>(this text will not appear in presentation mode)</a:t>
            </a:r>
          </a:p>
        </p:txBody>
      </p:sp>
      <p:sp>
        <p:nvSpPr>
          <p:cNvPr id="5" name="Picture Placeholder 8"/>
          <p:cNvSpPr>
            <a:spLocks noGrp="1"/>
          </p:cNvSpPr>
          <p:nvPr>
            <p:ph type="pic" sz="quarter" idx="13" hasCustomPrompt="1"/>
          </p:nvPr>
        </p:nvSpPr>
        <p:spPr>
          <a:xfrm>
            <a:off x="3058160" y="4572000"/>
            <a:ext cx="5069840" cy="2286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a:t>*OPTIONAL* Click icon to insert photo </a:t>
            </a:r>
            <a:br>
              <a:rPr lang="en-US"/>
            </a:br>
            <a:r>
              <a:rPr lang="en-US"/>
              <a:t>(this text will not appear in presentation mode)</a:t>
            </a:r>
          </a:p>
        </p:txBody>
      </p:sp>
      <p:sp>
        <p:nvSpPr>
          <p:cNvPr id="4" name="Text Placeholder 3">
            <a:extLst>
              <a:ext uri="{FF2B5EF4-FFF2-40B4-BE49-F238E27FC236}">
                <a16:creationId xmlns:a16="http://schemas.microsoft.com/office/drawing/2014/main" id="{7D17153D-9F64-427B-A86A-225804AEA46D}"/>
              </a:ext>
            </a:extLst>
          </p:cNvPr>
          <p:cNvSpPr>
            <a:spLocks noGrp="1"/>
          </p:cNvSpPr>
          <p:nvPr>
            <p:ph type="body" sz="quarter" idx="15" hasCustomPrompt="1"/>
          </p:nvPr>
        </p:nvSpPr>
        <p:spPr>
          <a:xfrm>
            <a:off x="996949" y="2724150"/>
            <a:ext cx="3879851" cy="131950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3" name="Slide Number Placeholder 12">
            <a:extLst>
              <a:ext uri="{FF2B5EF4-FFF2-40B4-BE49-F238E27FC236}">
                <a16:creationId xmlns:a16="http://schemas.microsoft.com/office/drawing/2014/main" id="{1769B21F-B1AB-4906-B012-180B362B1943}"/>
              </a:ext>
            </a:extLst>
          </p:cNvPr>
          <p:cNvSpPr>
            <a:spLocks noGrp="1"/>
          </p:cNvSpPr>
          <p:nvPr>
            <p:ph type="sldNum" sz="quarter" idx="16"/>
          </p:nvPr>
        </p:nvSpPr>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31872942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ext Right - Large Block Left">
    <p:spTree>
      <p:nvGrpSpPr>
        <p:cNvPr id="1" name=""/>
        <p:cNvGrpSpPr/>
        <p:nvPr/>
      </p:nvGrpSpPr>
      <p:grpSpPr>
        <a:xfrm>
          <a:off x="0" y="0"/>
          <a:ext cx="0" cy="0"/>
          <a:chOff x="0" y="0"/>
          <a:chExt cx="0" cy="0"/>
        </a:xfrm>
      </p:grpSpPr>
      <p:sp>
        <p:nvSpPr>
          <p:cNvPr id="2" name="Title 1"/>
          <p:cNvSpPr>
            <a:spLocks noGrp="1"/>
          </p:cNvSpPr>
          <p:nvPr>
            <p:ph type="title"/>
          </p:nvPr>
        </p:nvSpPr>
        <p:spPr>
          <a:xfrm>
            <a:off x="7109421" y="946702"/>
            <a:ext cx="4066580" cy="1810146"/>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1016000" y="0"/>
            <a:ext cx="5080000" cy="6858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a:t>*OPTIONAL* Click icon to insert photo </a:t>
            </a:r>
            <a:br>
              <a:rPr lang="en-US"/>
            </a:br>
            <a:r>
              <a:rPr lang="en-US"/>
              <a:t>(this text will not appear in presentation mode)</a:t>
            </a:r>
          </a:p>
        </p:txBody>
      </p:sp>
      <p:sp>
        <p:nvSpPr>
          <p:cNvPr id="6" name="Slide Number Placeholder 5">
            <a:extLst>
              <a:ext uri="{FF2B5EF4-FFF2-40B4-BE49-F238E27FC236}">
                <a16:creationId xmlns:a16="http://schemas.microsoft.com/office/drawing/2014/main" id="{A4DE29A0-63F1-4D48-BC54-639046B1B4F8}"/>
              </a:ext>
            </a:extLst>
          </p:cNvPr>
          <p:cNvSpPr>
            <a:spLocks noGrp="1"/>
          </p:cNvSpPr>
          <p:nvPr>
            <p:ph type="sldNum" sz="quarter" idx="15"/>
          </p:nvPr>
        </p:nvSpPr>
        <p:spPr/>
        <p:txBody>
          <a:bodyPr/>
          <a:lstStyle/>
          <a:p>
            <a:fld id="{0969892B-6FB2-445D-B6A4-8332FBFF141C}" type="slidenum">
              <a:rPr lang="en-US" smtClean="0"/>
              <a:pPr/>
              <a:t>‹#›</a:t>
            </a:fld>
            <a:endParaRPr lang="en-US"/>
          </a:p>
        </p:txBody>
      </p:sp>
      <p:sp>
        <p:nvSpPr>
          <p:cNvPr id="8" name="Text Placeholder 3">
            <a:extLst>
              <a:ext uri="{FF2B5EF4-FFF2-40B4-BE49-F238E27FC236}">
                <a16:creationId xmlns:a16="http://schemas.microsoft.com/office/drawing/2014/main" id="{FA4EA838-01AE-42D3-A2E5-DA12D680661E}"/>
              </a:ext>
            </a:extLst>
          </p:cNvPr>
          <p:cNvSpPr>
            <a:spLocks noGrp="1"/>
          </p:cNvSpPr>
          <p:nvPr>
            <p:ph type="body" sz="quarter" idx="16" hasCustomPrompt="1"/>
          </p:nvPr>
        </p:nvSpPr>
        <p:spPr>
          <a:xfrm>
            <a:off x="7109421" y="3155611"/>
            <a:ext cx="4066580" cy="238538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5134547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ext Left - Large Photo Right">
    <p:spTree>
      <p:nvGrpSpPr>
        <p:cNvPr id="1" name=""/>
        <p:cNvGrpSpPr/>
        <p:nvPr/>
      </p:nvGrpSpPr>
      <p:grpSpPr>
        <a:xfrm>
          <a:off x="0" y="0"/>
          <a:ext cx="0" cy="0"/>
          <a:chOff x="0" y="0"/>
          <a:chExt cx="0" cy="0"/>
        </a:xfrm>
      </p:grpSpPr>
      <p:sp>
        <p:nvSpPr>
          <p:cNvPr id="6" name="Title 5"/>
          <p:cNvSpPr>
            <a:spLocks noGrp="1"/>
          </p:cNvSpPr>
          <p:nvPr>
            <p:ph type="title"/>
          </p:nvPr>
        </p:nvSpPr>
        <p:spPr>
          <a:xfrm>
            <a:off x="1019175" y="946704"/>
            <a:ext cx="4067176" cy="2002975"/>
          </a:xfrm>
        </p:spPr>
        <p:txBody>
          <a:bodyPr anchor="b" anchorCtr="0"/>
          <a:lstStyle/>
          <a:p>
            <a:r>
              <a:rPr lang="en-US"/>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hasCustomPrompt="1"/>
          </p:nvPr>
        </p:nvSpPr>
        <p:spPr>
          <a:xfrm>
            <a:off x="6099963" y="1125538"/>
            <a:ext cx="5072863" cy="5732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4" name="Slide Number Placeholder 3">
            <a:extLst>
              <a:ext uri="{FF2B5EF4-FFF2-40B4-BE49-F238E27FC236}">
                <a16:creationId xmlns:a16="http://schemas.microsoft.com/office/drawing/2014/main" id="{DC4FCCF7-ED4F-407B-8223-E7B5234B6835}"/>
              </a:ext>
            </a:extLst>
          </p:cNvPr>
          <p:cNvSpPr>
            <a:spLocks noGrp="1"/>
          </p:cNvSpPr>
          <p:nvPr>
            <p:ph type="sldNum" sz="quarter" idx="13"/>
          </p:nvPr>
        </p:nvSpPr>
        <p:spPr/>
        <p:txBody>
          <a:bodyPr/>
          <a:lstStyle/>
          <a:p>
            <a:fld id="{0969892B-6FB2-445D-B6A4-8332FBFF141C}" type="slidenum">
              <a:rPr lang="en-US" smtClean="0"/>
              <a:pPr/>
              <a:t>‹#›</a:t>
            </a:fld>
            <a:endParaRPr lang="en-US"/>
          </a:p>
        </p:txBody>
      </p:sp>
      <p:sp>
        <p:nvSpPr>
          <p:cNvPr id="8" name="Text Placeholder 3">
            <a:extLst>
              <a:ext uri="{FF2B5EF4-FFF2-40B4-BE49-F238E27FC236}">
                <a16:creationId xmlns:a16="http://schemas.microsoft.com/office/drawing/2014/main" id="{69EFEDB9-3479-45FE-8C8E-D8EE7603C03A}"/>
              </a:ext>
            </a:extLst>
          </p:cNvPr>
          <p:cNvSpPr>
            <a:spLocks noGrp="1"/>
          </p:cNvSpPr>
          <p:nvPr>
            <p:ph type="body" sz="quarter" idx="15" hasCustomPrompt="1"/>
          </p:nvPr>
        </p:nvSpPr>
        <p:spPr>
          <a:xfrm>
            <a:off x="1019175" y="3360762"/>
            <a:ext cx="3879851" cy="2253371"/>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7854198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ext Left - Large Block Right">
    <p:spTree>
      <p:nvGrpSpPr>
        <p:cNvPr id="1" name=""/>
        <p:cNvGrpSpPr/>
        <p:nvPr/>
      </p:nvGrpSpPr>
      <p:grpSpPr>
        <a:xfrm>
          <a:off x="0" y="0"/>
          <a:ext cx="0" cy="0"/>
          <a:chOff x="0" y="0"/>
          <a:chExt cx="0" cy="0"/>
        </a:xfrm>
      </p:grpSpPr>
      <p:sp>
        <p:nvSpPr>
          <p:cNvPr id="2" name="Title 1"/>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6096000" y="0"/>
            <a:ext cx="6096000" cy="6858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a:t>*OPTIONAL* Click icon to insert photo </a:t>
            </a:r>
            <a:br>
              <a:rPr lang="en-US"/>
            </a:br>
            <a:r>
              <a:rPr lang="en-US"/>
              <a:t>(this text will not appear in presentation mode)</a:t>
            </a:r>
          </a:p>
        </p:txBody>
      </p:sp>
      <p:sp>
        <p:nvSpPr>
          <p:cNvPr id="5" name="Slide Number Placeholder 4">
            <a:extLst>
              <a:ext uri="{FF2B5EF4-FFF2-40B4-BE49-F238E27FC236}">
                <a16:creationId xmlns:a16="http://schemas.microsoft.com/office/drawing/2014/main" id="{A5F52203-2C14-4717-BDF2-20F053042FF8}"/>
              </a:ext>
            </a:extLst>
          </p:cNvPr>
          <p:cNvSpPr>
            <a:spLocks noGrp="1"/>
          </p:cNvSpPr>
          <p:nvPr>
            <p:ph type="sldNum" sz="quarter" idx="13"/>
          </p:nvPr>
        </p:nvSpPr>
        <p:spPr/>
        <p:txBody>
          <a:bodyPr/>
          <a:lstStyle/>
          <a:p>
            <a:fld id="{0969892B-6FB2-445D-B6A4-8332FBFF141C}" type="slidenum">
              <a:rPr lang="en-US" smtClean="0"/>
              <a:pPr/>
              <a:t>‹#›</a:t>
            </a:fld>
            <a:endParaRPr lang="en-US"/>
          </a:p>
        </p:txBody>
      </p:sp>
      <p:sp>
        <p:nvSpPr>
          <p:cNvPr id="6" name="Text Placeholder 3">
            <a:extLst>
              <a:ext uri="{FF2B5EF4-FFF2-40B4-BE49-F238E27FC236}">
                <a16:creationId xmlns:a16="http://schemas.microsoft.com/office/drawing/2014/main" id="{37B713C3-2086-489D-AC25-4BB8AA218C04}"/>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4105415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5 Square Images with Text">
    <p:spTree>
      <p:nvGrpSpPr>
        <p:cNvPr id="1" name=""/>
        <p:cNvGrpSpPr/>
        <p:nvPr/>
      </p:nvGrpSpPr>
      <p:grpSpPr>
        <a:xfrm>
          <a:off x="0" y="0"/>
          <a:ext cx="0" cy="0"/>
          <a:chOff x="0" y="0"/>
          <a:chExt cx="0" cy="0"/>
        </a:xfrm>
      </p:grpSpPr>
      <p:sp>
        <p:nvSpPr>
          <p:cNvPr id="6" name="Title 5"/>
          <p:cNvSpPr>
            <a:spLocks noGrp="1"/>
          </p:cNvSpPr>
          <p:nvPr>
            <p:ph type="title"/>
          </p:nvPr>
        </p:nvSpPr>
        <p:spPr>
          <a:xfrm>
            <a:off x="1556526" y="872532"/>
            <a:ext cx="9155869" cy="1249845"/>
          </a:xfrm>
        </p:spPr>
        <p:txBody>
          <a:bodyPr anchor="b" anchorCtr="0"/>
          <a:lstStyle>
            <a:lvl1pPr algn="ctr">
              <a:defRPr/>
            </a:lvl1pPr>
          </a:lstStyle>
          <a:p>
            <a:r>
              <a:rPr lang="en-US"/>
              <a:t>Click to edit Master title style</a:t>
            </a:r>
          </a:p>
        </p:txBody>
      </p:sp>
      <p:sp>
        <p:nvSpPr>
          <p:cNvPr id="8" name="Picture Placeholder 8"/>
          <p:cNvSpPr>
            <a:spLocks noGrp="1"/>
          </p:cNvSpPr>
          <p:nvPr>
            <p:ph type="pic" sz="quarter" idx="12"/>
          </p:nvPr>
        </p:nvSpPr>
        <p:spPr>
          <a:xfrm>
            <a:off x="770258"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9" name="Picture Placeholder 8"/>
          <p:cNvSpPr>
            <a:spLocks noGrp="1"/>
          </p:cNvSpPr>
          <p:nvPr>
            <p:ph type="pic" sz="quarter" idx="13"/>
          </p:nvPr>
        </p:nvSpPr>
        <p:spPr>
          <a:xfrm>
            <a:off x="2977219"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0" name="Picture Placeholder 8"/>
          <p:cNvSpPr>
            <a:spLocks noGrp="1"/>
          </p:cNvSpPr>
          <p:nvPr>
            <p:ph type="pic" sz="quarter" idx="14"/>
          </p:nvPr>
        </p:nvSpPr>
        <p:spPr>
          <a:xfrm>
            <a:off x="5152388"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1" name="Picture Placeholder 8"/>
          <p:cNvSpPr>
            <a:spLocks noGrp="1"/>
          </p:cNvSpPr>
          <p:nvPr>
            <p:ph type="pic" sz="quarter" idx="15"/>
          </p:nvPr>
        </p:nvSpPr>
        <p:spPr>
          <a:xfrm>
            <a:off x="7312753"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15" name="Content Placeholder 14">
            <a:extLst>
              <a:ext uri="{FF2B5EF4-FFF2-40B4-BE49-F238E27FC236}">
                <a16:creationId xmlns:a16="http://schemas.microsoft.com/office/drawing/2014/main" id="{0CD5ECE9-07F3-4245-84D9-BB509B0F9DB2}"/>
              </a:ext>
            </a:extLst>
          </p:cNvPr>
          <p:cNvSpPr>
            <a:spLocks noGrp="1"/>
          </p:cNvSpPr>
          <p:nvPr>
            <p:ph sz="quarter" idx="18" hasCustomPrompt="1"/>
          </p:nvPr>
        </p:nvSpPr>
        <p:spPr>
          <a:xfrm>
            <a:off x="770257" y="4637541"/>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1" name="Picture Placeholder 8">
            <a:extLst>
              <a:ext uri="{FF2B5EF4-FFF2-40B4-BE49-F238E27FC236}">
                <a16:creationId xmlns:a16="http://schemas.microsoft.com/office/drawing/2014/main" id="{74C235B5-7F90-46E0-A3AA-EB61192441D0}"/>
              </a:ext>
            </a:extLst>
          </p:cNvPr>
          <p:cNvSpPr>
            <a:spLocks noGrp="1"/>
          </p:cNvSpPr>
          <p:nvPr>
            <p:ph type="pic" sz="quarter" idx="30"/>
          </p:nvPr>
        </p:nvSpPr>
        <p:spPr>
          <a:xfrm>
            <a:off x="9468549"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22" name="Content Placeholder 14">
            <a:extLst>
              <a:ext uri="{FF2B5EF4-FFF2-40B4-BE49-F238E27FC236}">
                <a16:creationId xmlns:a16="http://schemas.microsoft.com/office/drawing/2014/main" id="{A2BF56E3-24FE-4090-AC43-F40809F9F0F3}"/>
              </a:ext>
            </a:extLst>
          </p:cNvPr>
          <p:cNvSpPr>
            <a:spLocks noGrp="1"/>
          </p:cNvSpPr>
          <p:nvPr>
            <p:ph sz="quarter" idx="31" hasCustomPrompt="1"/>
          </p:nvPr>
        </p:nvSpPr>
        <p:spPr>
          <a:xfrm>
            <a:off x="2977219" y="4637541"/>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5" name="Content Placeholder 14">
            <a:extLst>
              <a:ext uri="{FF2B5EF4-FFF2-40B4-BE49-F238E27FC236}">
                <a16:creationId xmlns:a16="http://schemas.microsoft.com/office/drawing/2014/main" id="{695DE721-A52E-435D-8CB6-736F09A01DF5}"/>
              </a:ext>
            </a:extLst>
          </p:cNvPr>
          <p:cNvSpPr>
            <a:spLocks noGrp="1"/>
          </p:cNvSpPr>
          <p:nvPr>
            <p:ph sz="quarter" idx="32" hasCustomPrompt="1"/>
          </p:nvPr>
        </p:nvSpPr>
        <p:spPr>
          <a:xfrm>
            <a:off x="5152387" y="4637541"/>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6" name="Content Placeholder 14">
            <a:extLst>
              <a:ext uri="{FF2B5EF4-FFF2-40B4-BE49-F238E27FC236}">
                <a16:creationId xmlns:a16="http://schemas.microsoft.com/office/drawing/2014/main" id="{0E3B311D-D4B0-4355-9B29-4458B22A9C8C}"/>
              </a:ext>
            </a:extLst>
          </p:cNvPr>
          <p:cNvSpPr>
            <a:spLocks noGrp="1"/>
          </p:cNvSpPr>
          <p:nvPr>
            <p:ph sz="quarter" idx="33" hasCustomPrompt="1"/>
          </p:nvPr>
        </p:nvSpPr>
        <p:spPr>
          <a:xfrm>
            <a:off x="7312753" y="4637541"/>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8" name="Content Placeholder 14">
            <a:extLst>
              <a:ext uri="{FF2B5EF4-FFF2-40B4-BE49-F238E27FC236}">
                <a16:creationId xmlns:a16="http://schemas.microsoft.com/office/drawing/2014/main" id="{4B108C69-1D3E-4E22-AFFE-2452F52BA1E6}"/>
              </a:ext>
            </a:extLst>
          </p:cNvPr>
          <p:cNvSpPr>
            <a:spLocks noGrp="1"/>
          </p:cNvSpPr>
          <p:nvPr>
            <p:ph sz="quarter" idx="34" hasCustomPrompt="1"/>
          </p:nvPr>
        </p:nvSpPr>
        <p:spPr>
          <a:xfrm>
            <a:off x="9468549" y="4637541"/>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Tree>
    <p:extLst>
      <p:ext uri="{BB962C8B-B14F-4D97-AF65-F5344CB8AC3E}">
        <p14:creationId xmlns:p14="http://schemas.microsoft.com/office/powerpoint/2010/main" val="28400410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5 Square Images with Long Text">
    <p:spTree>
      <p:nvGrpSpPr>
        <p:cNvPr id="1" name=""/>
        <p:cNvGrpSpPr/>
        <p:nvPr/>
      </p:nvGrpSpPr>
      <p:grpSpPr>
        <a:xfrm>
          <a:off x="0" y="0"/>
          <a:ext cx="0" cy="0"/>
          <a:chOff x="0" y="0"/>
          <a:chExt cx="0" cy="0"/>
        </a:xfrm>
      </p:grpSpPr>
      <p:sp>
        <p:nvSpPr>
          <p:cNvPr id="6" name="Title 5"/>
          <p:cNvSpPr>
            <a:spLocks noGrp="1"/>
          </p:cNvSpPr>
          <p:nvPr>
            <p:ph type="title"/>
          </p:nvPr>
        </p:nvSpPr>
        <p:spPr>
          <a:xfrm>
            <a:off x="1556526" y="363571"/>
            <a:ext cx="9155869" cy="1249845"/>
          </a:xfrm>
        </p:spPr>
        <p:txBody>
          <a:bodyPr anchor="b" anchorCtr="0"/>
          <a:lstStyle>
            <a:lvl1pPr algn="ctr">
              <a:defRPr/>
            </a:lvl1pPr>
          </a:lstStyle>
          <a:p>
            <a:r>
              <a:rPr lang="en-US"/>
              <a:t>Click to edit Master title style</a:t>
            </a:r>
          </a:p>
        </p:txBody>
      </p:sp>
      <p:sp>
        <p:nvSpPr>
          <p:cNvPr id="8" name="Picture Placeholder 8"/>
          <p:cNvSpPr>
            <a:spLocks noGrp="1"/>
          </p:cNvSpPr>
          <p:nvPr>
            <p:ph type="pic" sz="quarter" idx="12"/>
          </p:nvPr>
        </p:nvSpPr>
        <p:spPr>
          <a:xfrm>
            <a:off x="770258"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9" name="Picture Placeholder 8"/>
          <p:cNvSpPr>
            <a:spLocks noGrp="1"/>
          </p:cNvSpPr>
          <p:nvPr>
            <p:ph type="pic" sz="quarter" idx="13"/>
          </p:nvPr>
        </p:nvSpPr>
        <p:spPr>
          <a:xfrm>
            <a:off x="2977219"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0" name="Picture Placeholder 8"/>
          <p:cNvSpPr>
            <a:spLocks noGrp="1"/>
          </p:cNvSpPr>
          <p:nvPr>
            <p:ph type="pic" sz="quarter" idx="14"/>
          </p:nvPr>
        </p:nvSpPr>
        <p:spPr>
          <a:xfrm>
            <a:off x="5152388"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1" name="Picture Placeholder 8"/>
          <p:cNvSpPr>
            <a:spLocks noGrp="1"/>
          </p:cNvSpPr>
          <p:nvPr>
            <p:ph type="pic" sz="quarter" idx="15"/>
          </p:nvPr>
        </p:nvSpPr>
        <p:spPr>
          <a:xfrm>
            <a:off x="7312753"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21" name="Picture Placeholder 8">
            <a:extLst>
              <a:ext uri="{FF2B5EF4-FFF2-40B4-BE49-F238E27FC236}">
                <a16:creationId xmlns:a16="http://schemas.microsoft.com/office/drawing/2014/main" id="{74C235B5-7F90-46E0-A3AA-EB61192441D0}"/>
              </a:ext>
            </a:extLst>
          </p:cNvPr>
          <p:cNvSpPr>
            <a:spLocks noGrp="1"/>
          </p:cNvSpPr>
          <p:nvPr>
            <p:ph type="pic" sz="quarter" idx="30"/>
          </p:nvPr>
        </p:nvSpPr>
        <p:spPr>
          <a:xfrm>
            <a:off x="9468549"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9" name="Text Placeholder 28">
            <a:extLst>
              <a:ext uri="{FF2B5EF4-FFF2-40B4-BE49-F238E27FC236}">
                <a16:creationId xmlns:a16="http://schemas.microsoft.com/office/drawing/2014/main" id="{4AD14062-DCD3-457F-ADE7-61D3396AC714}"/>
              </a:ext>
            </a:extLst>
          </p:cNvPr>
          <p:cNvSpPr>
            <a:spLocks noGrp="1"/>
          </p:cNvSpPr>
          <p:nvPr>
            <p:ph type="body" sz="quarter" idx="32" hasCustomPrompt="1"/>
          </p:nvPr>
        </p:nvSpPr>
        <p:spPr>
          <a:xfrm>
            <a:off x="770257" y="4163264"/>
            <a:ext cx="1910483" cy="1477410"/>
          </a:xfrm>
        </p:spPr>
        <p:txBody>
          <a:bodyPr>
            <a:noAutofit/>
          </a:bodyPr>
          <a:lstStyle>
            <a:lvl1pPr>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2" name="Text Placeholder 28">
            <a:extLst>
              <a:ext uri="{FF2B5EF4-FFF2-40B4-BE49-F238E27FC236}">
                <a16:creationId xmlns:a16="http://schemas.microsoft.com/office/drawing/2014/main" id="{63333083-6A99-46DB-8CCC-8187855EAEFD}"/>
              </a:ext>
            </a:extLst>
          </p:cNvPr>
          <p:cNvSpPr>
            <a:spLocks noGrp="1"/>
          </p:cNvSpPr>
          <p:nvPr>
            <p:ph type="body" sz="quarter" idx="33" hasCustomPrompt="1"/>
          </p:nvPr>
        </p:nvSpPr>
        <p:spPr>
          <a:xfrm>
            <a:off x="2977219" y="4163264"/>
            <a:ext cx="1910483" cy="1477410"/>
          </a:xfrm>
        </p:spPr>
        <p:txBody>
          <a:bodyPr>
            <a:noAutofit/>
          </a:bodyPr>
          <a:lstStyle>
            <a:lvl1pPr>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5" name="Text Placeholder 28">
            <a:extLst>
              <a:ext uri="{FF2B5EF4-FFF2-40B4-BE49-F238E27FC236}">
                <a16:creationId xmlns:a16="http://schemas.microsoft.com/office/drawing/2014/main" id="{44F99522-321B-4363-A069-25C6303706DC}"/>
              </a:ext>
            </a:extLst>
          </p:cNvPr>
          <p:cNvSpPr>
            <a:spLocks noGrp="1"/>
          </p:cNvSpPr>
          <p:nvPr>
            <p:ph type="body" sz="quarter" idx="34" hasCustomPrompt="1"/>
          </p:nvPr>
        </p:nvSpPr>
        <p:spPr>
          <a:xfrm>
            <a:off x="5152387" y="4163264"/>
            <a:ext cx="1910483" cy="1477410"/>
          </a:xfrm>
        </p:spPr>
        <p:txBody>
          <a:bodyPr>
            <a:noAutofit/>
          </a:bodyPr>
          <a:lstStyle>
            <a:lvl1pPr>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6" name="Text Placeholder 28">
            <a:extLst>
              <a:ext uri="{FF2B5EF4-FFF2-40B4-BE49-F238E27FC236}">
                <a16:creationId xmlns:a16="http://schemas.microsoft.com/office/drawing/2014/main" id="{1F22ECFE-7AB4-4E4E-B4C7-52FE812A1AB4}"/>
              </a:ext>
            </a:extLst>
          </p:cNvPr>
          <p:cNvSpPr>
            <a:spLocks noGrp="1"/>
          </p:cNvSpPr>
          <p:nvPr>
            <p:ph type="body" sz="quarter" idx="35" hasCustomPrompt="1"/>
          </p:nvPr>
        </p:nvSpPr>
        <p:spPr>
          <a:xfrm>
            <a:off x="7312752" y="4163264"/>
            <a:ext cx="1910483" cy="1477410"/>
          </a:xfrm>
        </p:spPr>
        <p:txBody>
          <a:bodyPr>
            <a:noAutofit/>
          </a:bodyPr>
          <a:lstStyle>
            <a:lvl1pPr>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8" name="Text Placeholder 28">
            <a:extLst>
              <a:ext uri="{FF2B5EF4-FFF2-40B4-BE49-F238E27FC236}">
                <a16:creationId xmlns:a16="http://schemas.microsoft.com/office/drawing/2014/main" id="{EA49336D-955A-44B0-A844-B9CE7E4D9CE3}"/>
              </a:ext>
            </a:extLst>
          </p:cNvPr>
          <p:cNvSpPr>
            <a:spLocks noGrp="1"/>
          </p:cNvSpPr>
          <p:nvPr>
            <p:ph type="body" sz="quarter" idx="36" hasCustomPrompt="1"/>
          </p:nvPr>
        </p:nvSpPr>
        <p:spPr>
          <a:xfrm>
            <a:off x="9468548" y="4163264"/>
            <a:ext cx="1910483" cy="1477410"/>
          </a:xfrm>
        </p:spPr>
        <p:txBody>
          <a:bodyPr>
            <a:noAutofit/>
          </a:bodyPr>
          <a:lstStyle>
            <a:lvl1pPr>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92776310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Left - Large Block Right">
    <p:spTree>
      <p:nvGrpSpPr>
        <p:cNvPr id="1" name=""/>
        <p:cNvGrpSpPr/>
        <p:nvPr/>
      </p:nvGrpSpPr>
      <p:grpSpPr>
        <a:xfrm>
          <a:off x="0" y="0"/>
          <a:ext cx="0" cy="0"/>
          <a:chOff x="0" y="0"/>
          <a:chExt cx="0" cy="0"/>
        </a:xfrm>
      </p:grpSpPr>
      <p:sp>
        <p:nvSpPr>
          <p:cNvPr id="2" name="Title 1"/>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6096000" y="0"/>
            <a:ext cx="6096000" cy="6858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dirty="0"/>
              <a:t>*OPTIONAL* Click icon to insert photo </a:t>
            </a:r>
            <a:br>
              <a:rPr lang="en-US" dirty="0"/>
            </a:br>
            <a:r>
              <a:rPr lang="en-US" dirty="0"/>
              <a:t>(this text will not appear in presentation mode)</a:t>
            </a:r>
          </a:p>
        </p:txBody>
      </p:sp>
      <p:sp>
        <p:nvSpPr>
          <p:cNvPr id="5" name="Slide Number Placeholder 4">
            <a:extLst>
              <a:ext uri="{FF2B5EF4-FFF2-40B4-BE49-F238E27FC236}">
                <a16:creationId xmlns:a16="http://schemas.microsoft.com/office/drawing/2014/main" id="{A5F52203-2C14-4717-BDF2-20F053042FF8}"/>
              </a:ext>
            </a:extLst>
          </p:cNvPr>
          <p:cNvSpPr>
            <a:spLocks noGrp="1"/>
          </p:cNvSpPr>
          <p:nvPr>
            <p:ph type="sldNum" sz="quarter" idx="13"/>
          </p:nvPr>
        </p:nvSpPr>
        <p:spPr/>
        <p:txBody>
          <a:bodyPr/>
          <a:lstStyle/>
          <a:p>
            <a:fld id="{0969892B-6FB2-445D-B6A4-8332FBFF141C}" type="slidenum">
              <a:rPr lang="en-US" smtClean="0"/>
              <a:pPr/>
              <a:t>‹#›</a:t>
            </a:fld>
            <a:endParaRPr lang="en-US" dirty="0"/>
          </a:p>
        </p:txBody>
      </p:sp>
      <p:sp>
        <p:nvSpPr>
          <p:cNvPr id="6" name="Text Placeholder 3">
            <a:extLst>
              <a:ext uri="{FF2B5EF4-FFF2-40B4-BE49-F238E27FC236}">
                <a16:creationId xmlns:a16="http://schemas.microsoft.com/office/drawing/2014/main" id="{37B713C3-2086-489D-AC25-4BB8AA218C04}"/>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7631018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6 Square Images with Text">
    <p:spTree>
      <p:nvGrpSpPr>
        <p:cNvPr id="1" name=""/>
        <p:cNvGrpSpPr/>
        <p:nvPr/>
      </p:nvGrpSpPr>
      <p:grpSpPr>
        <a:xfrm>
          <a:off x="0" y="0"/>
          <a:ext cx="0" cy="0"/>
          <a:chOff x="0" y="0"/>
          <a:chExt cx="0" cy="0"/>
        </a:xfrm>
      </p:grpSpPr>
      <p:sp>
        <p:nvSpPr>
          <p:cNvPr id="8" name="Picture Placeholder 8"/>
          <p:cNvSpPr>
            <a:spLocks noGrp="1"/>
          </p:cNvSpPr>
          <p:nvPr>
            <p:ph type="pic" sz="quarter" idx="12"/>
          </p:nvPr>
        </p:nvSpPr>
        <p:spPr>
          <a:xfrm>
            <a:off x="5233897"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9" name="Picture Placeholder 8"/>
          <p:cNvSpPr>
            <a:spLocks noGrp="1"/>
          </p:cNvSpPr>
          <p:nvPr>
            <p:ph type="pic" sz="quarter" idx="13"/>
          </p:nvPr>
        </p:nvSpPr>
        <p:spPr>
          <a:xfrm>
            <a:off x="7440857"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0" name="Picture Placeholder 8"/>
          <p:cNvSpPr>
            <a:spLocks noGrp="1"/>
          </p:cNvSpPr>
          <p:nvPr>
            <p:ph type="pic" sz="quarter" idx="14"/>
          </p:nvPr>
        </p:nvSpPr>
        <p:spPr>
          <a:xfrm>
            <a:off x="9616025"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15" name="Content Placeholder 14">
            <a:extLst>
              <a:ext uri="{FF2B5EF4-FFF2-40B4-BE49-F238E27FC236}">
                <a16:creationId xmlns:a16="http://schemas.microsoft.com/office/drawing/2014/main" id="{0CD5ECE9-07F3-4245-84D9-BB509B0F9DB2}"/>
              </a:ext>
            </a:extLst>
          </p:cNvPr>
          <p:cNvSpPr>
            <a:spLocks noGrp="1"/>
          </p:cNvSpPr>
          <p:nvPr>
            <p:ph sz="quarter" idx="18" hasCustomPrompt="1"/>
          </p:nvPr>
        </p:nvSpPr>
        <p:spPr>
          <a:xfrm>
            <a:off x="5233896" y="2699945"/>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2" name="Content Placeholder 14">
            <a:extLst>
              <a:ext uri="{FF2B5EF4-FFF2-40B4-BE49-F238E27FC236}">
                <a16:creationId xmlns:a16="http://schemas.microsoft.com/office/drawing/2014/main" id="{A2BF56E3-24FE-4090-AC43-F40809F9F0F3}"/>
              </a:ext>
            </a:extLst>
          </p:cNvPr>
          <p:cNvSpPr>
            <a:spLocks noGrp="1"/>
          </p:cNvSpPr>
          <p:nvPr>
            <p:ph sz="quarter" idx="31" hasCustomPrompt="1"/>
          </p:nvPr>
        </p:nvSpPr>
        <p:spPr>
          <a:xfrm>
            <a:off x="7440857" y="2699945"/>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5" name="Content Placeholder 14">
            <a:extLst>
              <a:ext uri="{FF2B5EF4-FFF2-40B4-BE49-F238E27FC236}">
                <a16:creationId xmlns:a16="http://schemas.microsoft.com/office/drawing/2014/main" id="{695DE721-A52E-435D-8CB6-736F09A01DF5}"/>
              </a:ext>
            </a:extLst>
          </p:cNvPr>
          <p:cNvSpPr>
            <a:spLocks noGrp="1"/>
          </p:cNvSpPr>
          <p:nvPr>
            <p:ph sz="quarter" idx="32" hasCustomPrompt="1"/>
          </p:nvPr>
        </p:nvSpPr>
        <p:spPr>
          <a:xfrm>
            <a:off x="9616025" y="2699945"/>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17" name="Picture Placeholder 8">
            <a:extLst>
              <a:ext uri="{FF2B5EF4-FFF2-40B4-BE49-F238E27FC236}">
                <a16:creationId xmlns:a16="http://schemas.microsoft.com/office/drawing/2014/main" id="{58229408-3D06-4144-A425-EE850EF362B0}"/>
              </a:ext>
            </a:extLst>
          </p:cNvPr>
          <p:cNvSpPr>
            <a:spLocks noGrp="1"/>
          </p:cNvSpPr>
          <p:nvPr>
            <p:ph type="pic" sz="quarter" idx="33"/>
          </p:nvPr>
        </p:nvSpPr>
        <p:spPr>
          <a:xfrm>
            <a:off x="5233897"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8" name="Picture Placeholder 8">
            <a:extLst>
              <a:ext uri="{FF2B5EF4-FFF2-40B4-BE49-F238E27FC236}">
                <a16:creationId xmlns:a16="http://schemas.microsoft.com/office/drawing/2014/main" id="{6F905C73-5E98-4078-ADCE-BBEC0940455F}"/>
              </a:ext>
            </a:extLst>
          </p:cNvPr>
          <p:cNvSpPr>
            <a:spLocks noGrp="1"/>
          </p:cNvSpPr>
          <p:nvPr>
            <p:ph type="pic" sz="quarter" idx="34"/>
          </p:nvPr>
        </p:nvSpPr>
        <p:spPr>
          <a:xfrm>
            <a:off x="7440857"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9" name="Picture Placeholder 8">
            <a:extLst>
              <a:ext uri="{FF2B5EF4-FFF2-40B4-BE49-F238E27FC236}">
                <a16:creationId xmlns:a16="http://schemas.microsoft.com/office/drawing/2014/main" id="{7B303038-6C92-412A-820C-8A657567221C}"/>
              </a:ext>
            </a:extLst>
          </p:cNvPr>
          <p:cNvSpPr>
            <a:spLocks noGrp="1"/>
          </p:cNvSpPr>
          <p:nvPr>
            <p:ph type="pic" sz="quarter" idx="35"/>
          </p:nvPr>
        </p:nvSpPr>
        <p:spPr>
          <a:xfrm>
            <a:off x="9616025"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20" name="Content Placeholder 14">
            <a:extLst>
              <a:ext uri="{FF2B5EF4-FFF2-40B4-BE49-F238E27FC236}">
                <a16:creationId xmlns:a16="http://schemas.microsoft.com/office/drawing/2014/main" id="{D493435B-1D13-438A-AC5C-9696AC3A43FF}"/>
              </a:ext>
            </a:extLst>
          </p:cNvPr>
          <p:cNvSpPr>
            <a:spLocks noGrp="1"/>
          </p:cNvSpPr>
          <p:nvPr>
            <p:ph sz="quarter" idx="36" hasCustomPrompt="1"/>
          </p:nvPr>
        </p:nvSpPr>
        <p:spPr>
          <a:xfrm>
            <a:off x="5233896" y="5659487"/>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3" name="Content Placeholder 14">
            <a:extLst>
              <a:ext uri="{FF2B5EF4-FFF2-40B4-BE49-F238E27FC236}">
                <a16:creationId xmlns:a16="http://schemas.microsoft.com/office/drawing/2014/main" id="{0B971219-3AF5-4174-9B4F-A3B2634EED07}"/>
              </a:ext>
            </a:extLst>
          </p:cNvPr>
          <p:cNvSpPr>
            <a:spLocks noGrp="1"/>
          </p:cNvSpPr>
          <p:nvPr>
            <p:ph sz="quarter" idx="37" hasCustomPrompt="1"/>
          </p:nvPr>
        </p:nvSpPr>
        <p:spPr>
          <a:xfrm>
            <a:off x="7440857" y="5659487"/>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4" name="Content Placeholder 14">
            <a:extLst>
              <a:ext uri="{FF2B5EF4-FFF2-40B4-BE49-F238E27FC236}">
                <a16:creationId xmlns:a16="http://schemas.microsoft.com/office/drawing/2014/main" id="{C70DFCD3-8364-43EE-B870-E5D10F04E9E7}"/>
              </a:ext>
            </a:extLst>
          </p:cNvPr>
          <p:cNvSpPr>
            <a:spLocks noGrp="1"/>
          </p:cNvSpPr>
          <p:nvPr>
            <p:ph sz="quarter" idx="38" hasCustomPrompt="1"/>
          </p:nvPr>
        </p:nvSpPr>
        <p:spPr>
          <a:xfrm>
            <a:off x="9616025" y="5659487"/>
            <a:ext cx="1910483"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 name="Title 3">
            <a:extLst>
              <a:ext uri="{FF2B5EF4-FFF2-40B4-BE49-F238E27FC236}">
                <a16:creationId xmlns:a16="http://schemas.microsoft.com/office/drawing/2014/main" id="{43169CAD-F9B4-4D82-9804-A878E441FCE6}"/>
              </a:ext>
            </a:extLst>
          </p:cNvPr>
          <p:cNvSpPr>
            <a:spLocks noGrp="1"/>
          </p:cNvSpPr>
          <p:nvPr>
            <p:ph type="title"/>
          </p:nvPr>
        </p:nvSpPr>
        <p:spPr>
          <a:xfrm>
            <a:off x="1003852" y="724046"/>
            <a:ext cx="3214464" cy="1893843"/>
          </a:xfrm>
        </p:spPr>
        <p:txBody>
          <a:bodyPr anchor="b"/>
          <a:lstStyle/>
          <a:p>
            <a:r>
              <a:rPr lang="en-US"/>
              <a:t>Click to edit Master title style</a:t>
            </a:r>
          </a:p>
        </p:txBody>
      </p:sp>
    </p:spTree>
    <p:extLst>
      <p:ext uri="{BB962C8B-B14F-4D97-AF65-F5344CB8AC3E}">
        <p14:creationId xmlns:p14="http://schemas.microsoft.com/office/powerpoint/2010/main" val="3465514026"/>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8 Square Images with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4" name="Title 3">
            <a:extLst>
              <a:ext uri="{FF2B5EF4-FFF2-40B4-BE49-F238E27FC236}">
                <a16:creationId xmlns:a16="http://schemas.microsoft.com/office/drawing/2014/main" id="{43169CAD-F9B4-4D82-9804-A878E441FCE6}"/>
              </a:ext>
            </a:extLst>
          </p:cNvPr>
          <p:cNvSpPr>
            <a:spLocks noGrp="1"/>
          </p:cNvSpPr>
          <p:nvPr>
            <p:ph type="title"/>
          </p:nvPr>
        </p:nvSpPr>
        <p:spPr>
          <a:xfrm>
            <a:off x="608029" y="746960"/>
            <a:ext cx="2468548" cy="2314431"/>
          </a:xfrm>
        </p:spPr>
        <p:txBody>
          <a:bodyPr anchor="b"/>
          <a:lstStyle/>
          <a:p>
            <a:r>
              <a:rPr lang="en-US"/>
              <a:t>Click to edit Master title style</a:t>
            </a:r>
          </a:p>
        </p:txBody>
      </p:sp>
      <p:sp>
        <p:nvSpPr>
          <p:cNvPr id="16" name="Picture Placeholder 8">
            <a:extLst>
              <a:ext uri="{FF2B5EF4-FFF2-40B4-BE49-F238E27FC236}">
                <a16:creationId xmlns:a16="http://schemas.microsoft.com/office/drawing/2014/main" id="{A25CAE34-78A9-4356-ACAD-9C92E9E86CCE}"/>
              </a:ext>
            </a:extLst>
          </p:cNvPr>
          <p:cNvSpPr>
            <a:spLocks noGrp="1"/>
          </p:cNvSpPr>
          <p:nvPr>
            <p:ph type="pic" sz="quarter" idx="39"/>
          </p:nvPr>
        </p:nvSpPr>
        <p:spPr>
          <a:xfrm>
            <a:off x="9791257"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21" name="Content Placeholder 14">
            <a:extLst>
              <a:ext uri="{FF2B5EF4-FFF2-40B4-BE49-F238E27FC236}">
                <a16:creationId xmlns:a16="http://schemas.microsoft.com/office/drawing/2014/main" id="{B8F8AFF1-CB92-439B-A952-E7A3D17563DF}"/>
              </a:ext>
            </a:extLst>
          </p:cNvPr>
          <p:cNvSpPr>
            <a:spLocks noGrp="1"/>
          </p:cNvSpPr>
          <p:nvPr>
            <p:ph sz="quarter" idx="40" hasCustomPrompt="1"/>
          </p:nvPr>
        </p:nvSpPr>
        <p:spPr>
          <a:xfrm>
            <a:off x="9791255" y="2699945"/>
            <a:ext cx="1792719"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6" name="Picture Placeholder 8">
            <a:extLst>
              <a:ext uri="{FF2B5EF4-FFF2-40B4-BE49-F238E27FC236}">
                <a16:creationId xmlns:a16="http://schemas.microsoft.com/office/drawing/2014/main" id="{F0CC05A5-E21B-4790-B789-E898A26E57EE}"/>
              </a:ext>
            </a:extLst>
          </p:cNvPr>
          <p:cNvSpPr>
            <a:spLocks noGrp="1"/>
          </p:cNvSpPr>
          <p:nvPr>
            <p:ph type="pic" sz="quarter" idx="41"/>
          </p:nvPr>
        </p:nvSpPr>
        <p:spPr>
          <a:xfrm>
            <a:off x="9791256"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27" name="Content Placeholder 14">
            <a:extLst>
              <a:ext uri="{FF2B5EF4-FFF2-40B4-BE49-F238E27FC236}">
                <a16:creationId xmlns:a16="http://schemas.microsoft.com/office/drawing/2014/main" id="{0F45FB0C-86A8-48FA-858B-184C9BD2EB05}"/>
              </a:ext>
            </a:extLst>
          </p:cNvPr>
          <p:cNvSpPr>
            <a:spLocks noGrp="1"/>
          </p:cNvSpPr>
          <p:nvPr>
            <p:ph sz="quarter" idx="42" hasCustomPrompt="1"/>
          </p:nvPr>
        </p:nvSpPr>
        <p:spPr>
          <a:xfrm>
            <a:off x="9791255" y="5659487"/>
            <a:ext cx="1792719"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0" name="Picture Placeholder 8">
            <a:extLst>
              <a:ext uri="{FF2B5EF4-FFF2-40B4-BE49-F238E27FC236}">
                <a16:creationId xmlns:a16="http://schemas.microsoft.com/office/drawing/2014/main" id="{66A2CEC2-528D-470E-AEE4-D3C4669D14BB}"/>
              </a:ext>
            </a:extLst>
          </p:cNvPr>
          <p:cNvSpPr>
            <a:spLocks noGrp="1"/>
          </p:cNvSpPr>
          <p:nvPr>
            <p:ph type="pic" sz="quarter" idx="43"/>
          </p:nvPr>
        </p:nvSpPr>
        <p:spPr>
          <a:xfrm>
            <a:off x="7705282"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1" name="Content Placeholder 14">
            <a:extLst>
              <a:ext uri="{FF2B5EF4-FFF2-40B4-BE49-F238E27FC236}">
                <a16:creationId xmlns:a16="http://schemas.microsoft.com/office/drawing/2014/main" id="{396D68DD-D066-41FA-9B37-1978963B453A}"/>
              </a:ext>
            </a:extLst>
          </p:cNvPr>
          <p:cNvSpPr>
            <a:spLocks noGrp="1"/>
          </p:cNvSpPr>
          <p:nvPr>
            <p:ph sz="quarter" idx="44" hasCustomPrompt="1"/>
          </p:nvPr>
        </p:nvSpPr>
        <p:spPr>
          <a:xfrm>
            <a:off x="7705281" y="2699945"/>
            <a:ext cx="1792719"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2" name="Picture Placeholder 8">
            <a:extLst>
              <a:ext uri="{FF2B5EF4-FFF2-40B4-BE49-F238E27FC236}">
                <a16:creationId xmlns:a16="http://schemas.microsoft.com/office/drawing/2014/main" id="{5DD49F02-150E-42C0-ACE8-45E82EB80F04}"/>
              </a:ext>
            </a:extLst>
          </p:cNvPr>
          <p:cNvSpPr>
            <a:spLocks noGrp="1"/>
          </p:cNvSpPr>
          <p:nvPr>
            <p:ph type="pic" sz="quarter" idx="45"/>
          </p:nvPr>
        </p:nvSpPr>
        <p:spPr>
          <a:xfrm>
            <a:off x="7705280"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3" name="Content Placeholder 14">
            <a:extLst>
              <a:ext uri="{FF2B5EF4-FFF2-40B4-BE49-F238E27FC236}">
                <a16:creationId xmlns:a16="http://schemas.microsoft.com/office/drawing/2014/main" id="{D8052C8B-3681-4A13-91BE-EEFB3A619E93}"/>
              </a:ext>
            </a:extLst>
          </p:cNvPr>
          <p:cNvSpPr>
            <a:spLocks noGrp="1"/>
          </p:cNvSpPr>
          <p:nvPr>
            <p:ph sz="quarter" idx="46" hasCustomPrompt="1"/>
          </p:nvPr>
        </p:nvSpPr>
        <p:spPr>
          <a:xfrm>
            <a:off x="7705281" y="5659487"/>
            <a:ext cx="1792719"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4" name="Picture Placeholder 8">
            <a:extLst>
              <a:ext uri="{FF2B5EF4-FFF2-40B4-BE49-F238E27FC236}">
                <a16:creationId xmlns:a16="http://schemas.microsoft.com/office/drawing/2014/main" id="{444C21B0-BAA8-48EB-A10D-E369B39105DD}"/>
              </a:ext>
            </a:extLst>
          </p:cNvPr>
          <p:cNvSpPr>
            <a:spLocks noGrp="1"/>
          </p:cNvSpPr>
          <p:nvPr>
            <p:ph type="pic" sz="quarter" idx="47"/>
          </p:nvPr>
        </p:nvSpPr>
        <p:spPr>
          <a:xfrm>
            <a:off x="5619305"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5" name="Content Placeholder 14">
            <a:extLst>
              <a:ext uri="{FF2B5EF4-FFF2-40B4-BE49-F238E27FC236}">
                <a16:creationId xmlns:a16="http://schemas.microsoft.com/office/drawing/2014/main" id="{6F5C1A2E-CBF7-489E-9A4F-1E3922903A23}"/>
              </a:ext>
            </a:extLst>
          </p:cNvPr>
          <p:cNvSpPr>
            <a:spLocks noGrp="1"/>
          </p:cNvSpPr>
          <p:nvPr>
            <p:ph sz="quarter" idx="48" hasCustomPrompt="1"/>
          </p:nvPr>
        </p:nvSpPr>
        <p:spPr>
          <a:xfrm>
            <a:off x="5619303" y="2699945"/>
            <a:ext cx="1792719"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6" name="Picture Placeholder 8">
            <a:extLst>
              <a:ext uri="{FF2B5EF4-FFF2-40B4-BE49-F238E27FC236}">
                <a16:creationId xmlns:a16="http://schemas.microsoft.com/office/drawing/2014/main" id="{ACBC357B-C403-4A38-81F7-E0EEDF3FDA27}"/>
              </a:ext>
            </a:extLst>
          </p:cNvPr>
          <p:cNvSpPr>
            <a:spLocks noGrp="1"/>
          </p:cNvSpPr>
          <p:nvPr>
            <p:ph type="pic" sz="quarter" idx="49"/>
          </p:nvPr>
        </p:nvSpPr>
        <p:spPr>
          <a:xfrm>
            <a:off x="5619303"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7" name="Content Placeholder 14">
            <a:extLst>
              <a:ext uri="{FF2B5EF4-FFF2-40B4-BE49-F238E27FC236}">
                <a16:creationId xmlns:a16="http://schemas.microsoft.com/office/drawing/2014/main" id="{5C4FF271-4E33-4894-ACEA-29452D72E0D0}"/>
              </a:ext>
            </a:extLst>
          </p:cNvPr>
          <p:cNvSpPr>
            <a:spLocks noGrp="1"/>
          </p:cNvSpPr>
          <p:nvPr>
            <p:ph sz="quarter" idx="50" hasCustomPrompt="1"/>
          </p:nvPr>
        </p:nvSpPr>
        <p:spPr>
          <a:xfrm>
            <a:off x="5619303" y="5659487"/>
            <a:ext cx="1792719"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8" name="Picture Placeholder 8">
            <a:extLst>
              <a:ext uri="{FF2B5EF4-FFF2-40B4-BE49-F238E27FC236}">
                <a16:creationId xmlns:a16="http://schemas.microsoft.com/office/drawing/2014/main" id="{E87EAF39-EBEE-4739-8A2D-FF977773B5F8}"/>
              </a:ext>
            </a:extLst>
          </p:cNvPr>
          <p:cNvSpPr>
            <a:spLocks noGrp="1"/>
          </p:cNvSpPr>
          <p:nvPr>
            <p:ph type="pic" sz="quarter" idx="51"/>
          </p:nvPr>
        </p:nvSpPr>
        <p:spPr>
          <a:xfrm>
            <a:off x="3533326"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9" name="Content Placeholder 14">
            <a:extLst>
              <a:ext uri="{FF2B5EF4-FFF2-40B4-BE49-F238E27FC236}">
                <a16:creationId xmlns:a16="http://schemas.microsoft.com/office/drawing/2014/main" id="{11B5E6CF-B6B6-4AFD-B194-F082456AD1FF}"/>
              </a:ext>
            </a:extLst>
          </p:cNvPr>
          <p:cNvSpPr>
            <a:spLocks noGrp="1"/>
          </p:cNvSpPr>
          <p:nvPr>
            <p:ph sz="quarter" idx="52" hasCustomPrompt="1"/>
          </p:nvPr>
        </p:nvSpPr>
        <p:spPr>
          <a:xfrm>
            <a:off x="3533325" y="2699945"/>
            <a:ext cx="1792719"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50" name="Picture Placeholder 8">
            <a:extLst>
              <a:ext uri="{FF2B5EF4-FFF2-40B4-BE49-F238E27FC236}">
                <a16:creationId xmlns:a16="http://schemas.microsoft.com/office/drawing/2014/main" id="{CCCACF2E-D5C2-4903-8A08-F186369C9446}"/>
              </a:ext>
            </a:extLst>
          </p:cNvPr>
          <p:cNvSpPr>
            <a:spLocks noGrp="1"/>
          </p:cNvSpPr>
          <p:nvPr>
            <p:ph type="pic" sz="quarter" idx="53"/>
          </p:nvPr>
        </p:nvSpPr>
        <p:spPr>
          <a:xfrm>
            <a:off x="3533324"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51" name="Content Placeholder 14">
            <a:extLst>
              <a:ext uri="{FF2B5EF4-FFF2-40B4-BE49-F238E27FC236}">
                <a16:creationId xmlns:a16="http://schemas.microsoft.com/office/drawing/2014/main" id="{400CA790-2C21-4B0B-81C1-3523DF7E7A34}"/>
              </a:ext>
            </a:extLst>
          </p:cNvPr>
          <p:cNvSpPr>
            <a:spLocks noGrp="1"/>
          </p:cNvSpPr>
          <p:nvPr>
            <p:ph sz="quarter" idx="54" hasCustomPrompt="1"/>
          </p:nvPr>
        </p:nvSpPr>
        <p:spPr>
          <a:xfrm>
            <a:off x="3533325" y="5659487"/>
            <a:ext cx="1792719" cy="569360"/>
          </a:xfrm>
        </p:spPr>
        <p:txBody>
          <a:bodyPr>
            <a:noAutofit/>
          </a:bodyPr>
          <a:lstStyle>
            <a:lvl1pPr>
              <a:spcBef>
                <a:spcPts val="0"/>
              </a:spcBef>
              <a:defRPr sz="1400" b="1">
                <a:solidFill>
                  <a:schemeClr val="tx1"/>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Tree>
    <p:extLst>
      <p:ext uri="{BB962C8B-B14F-4D97-AF65-F5344CB8AC3E}">
        <p14:creationId xmlns:p14="http://schemas.microsoft.com/office/powerpoint/2010/main" val="492727324"/>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ext Left - 3 Images">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9133840" y="0"/>
            <a:ext cx="3058159" cy="6858000"/>
          </a:xfrm>
          <a:prstGeom prst="rect">
            <a:avLst/>
          </a:prstGeom>
          <a:gradFill flip="none" rotWithShape="1">
            <a:gsLst>
              <a:gs pos="0">
                <a:schemeClr val="tx1">
                  <a:alpha val="40000"/>
                </a:schemeClr>
              </a:gs>
              <a:gs pos="99000">
                <a:schemeClr val="tx1">
                  <a:alpha val="20000"/>
                </a:schemeClr>
              </a:gs>
            </a:gsLst>
            <a:lin ang="0" scaled="1"/>
            <a:tileRect/>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7" name="Picture Placeholder 8"/>
          <p:cNvSpPr>
            <a:spLocks noGrp="1"/>
          </p:cNvSpPr>
          <p:nvPr>
            <p:ph type="pic" sz="quarter" idx="15" hasCustomPrompt="1"/>
          </p:nvPr>
        </p:nvSpPr>
        <p:spPr>
          <a:xfrm>
            <a:off x="6085840" y="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4" name="Slide Number Placeholder 3">
            <a:extLst>
              <a:ext uri="{FF2B5EF4-FFF2-40B4-BE49-F238E27FC236}">
                <a16:creationId xmlns:a16="http://schemas.microsoft.com/office/drawing/2014/main" id="{FD819E5A-5222-4CE7-B446-19672E8A6A4C}"/>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9" name="Title 1">
            <a:extLst>
              <a:ext uri="{FF2B5EF4-FFF2-40B4-BE49-F238E27FC236}">
                <a16:creationId xmlns:a16="http://schemas.microsoft.com/office/drawing/2014/main" id="{5A606557-5974-4B3B-B554-621664B2C39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143CD060-4B36-4BA5-9422-11AA82201FAD}"/>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4258209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ext Left - 3 Images Alt">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6085840" y="0"/>
            <a:ext cx="6106160" cy="3413760"/>
          </a:xfrm>
          <a:prstGeom prst="rect">
            <a:avLst/>
          </a:prstGeom>
          <a:gradFill>
            <a:gsLst>
              <a:gs pos="0">
                <a:schemeClr val="tx1">
                  <a:alpha val="40000"/>
                </a:schemeClr>
              </a:gs>
              <a:gs pos="99000">
                <a:schemeClr val="tx1">
                  <a:alpha val="20000"/>
                </a:schemeClr>
              </a:gs>
            </a:gsLst>
            <a:lin ang="5400000" scaled="1"/>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9" name="Picture Placeholder 8"/>
          <p:cNvSpPr>
            <a:spLocks noGrp="1"/>
          </p:cNvSpPr>
          <p:nvPr>
            <p:ph type="pic" sz="quarter" idx="16" hasCustomPrompt="1"/>
          </p:nvPr>
        </p:nvSpPr>
        <p:spPr>
          <a:xfrm>
            <a:off x="9133840" y="3413760"/>
            <a:ext cx="3058160"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4" name="Slide Number Placeholder 3">
            <a:extLst>
              <a:ext uri="{FF2B5EF4-FFF2-40B4-BE49-F238E27FC236}">
                <a16:creationId xmlns:a16="http://schemas.microsoft.com/office/drawing/2014/main" id="{00C13411-F8D1-44EC-AF4D-40953232F3AB}"/>
              </a:ext>
            </a:extLst>
          </p:cNvPr>
          <p:cNvSpPr>
            <a:spLocks noGrp="1"/>
          </p:cNvSpPr>
          <p:nvPr>
            <p:ph type="sldNum" sz="quarter" idx="17"/>
          </p:nvPr>
        </p:nvSpPr>
        <p:spPr/>
        <p:txBody>
          <a:bodyPr/>
          <a:lstStyle/>
          <a:p>
            <a:fld id="{0969892B-6FB2-445D-B6A4-8332FBFF141C}" type="slidenum">
              <a:rPr lang="en-US" smtClean="0"/>
              <a:pPr/>
              <a:t>‹#›</a:t>
            </a:fld>
            <a:endParaRPr lang="en-US"/>
          </a:p>
        </p:txBody>
      </p:sp>
      <p:sp>
        <p:nvSpPr>
          <p:cNvPr id="10" name="Title 1">
            <a:extLst>
              <a:ext uri="{FF2B5EF4-FFF2-40B4-BE49-F238E27FC236}">
                <a16:creationId xmlns:a16="http://schemas.microsoft.com/office/drawing/2014/main" id="{77D9957A-6A99-4B06-A04D-FC36140D6F1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1" name="Text Placeholder 3">
            <a:extLst>
              <a:ext uri="{FF2B5EF4-FFF2-40B4-BE49-F238E27FC236}">
                <a16:creationId xmlns:a16="http://schemas.microsoft.com/office/drawing/2014/main" id="{3A974210-0FF5-4C25-923E-EA6BE68A2020}"/>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1897133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ext Left - 4 Images">
    <p:spTree>
      <p:nvGrpSpPr>
        <p:cNvPr id="1" name=""/>
        <p:cNvGrpSpPr/>
        <p:nvPr/>
      </p:nvGrpSpPr>
      <p:grpSpPr>
        <a:xfrm>
          <a:off x="0" y="0"/>
          <a:ext cx="0" cy="0"/>
          <a:chOff x="0" y="0"/>
          <a:chExt cx="0" cy="0"/>
        </a:xfrm>
      </p:grpSpPr>
      <p:sp>
        <p:nvSpPr>
          <p:cNvPr id="5" name="Picture Placeholder 8"/>
          <p:cNvSpPr>
            <a:spLocks noGrp="1"/>
          </p:cNvSpPr>
          <p:nvPr>
            <p:ph type="pic" sz="quarter" idx="13" hasCustomPrompt="1"/>
          </p:nvPr>
        </p:nvSpPr>
        <p:spPr>
          <a:xfrm>
            <a:off x="6071623" y="3413760"/>
            <a:ext cx="3058155" cy="3444240"/>
          </a:xfrm>
          <a:prstGeom prst="rect">
            <a:avLst/>
          </a:prstGeom>
          <a:gradFill flip="none" rotWithShape="1">
            <a:gsLst>
              <a:gs pos="0">
                <a:schemeClr val="tx1">
                  <a:alpha val="40000"/>
                </a:schemeClr>
              </a:gs>
              <a:gs pos="99000">
                <a:schemeClr val="tx1">
                  <a:alpha val="20000"/>
                </a:schemeClr>
              </a:gs>
            </a:gsLst>
            <a:lin ang="54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3" name="Slide Number Placeholder 2">
            <a:extLst>
              <a:ext uri="{FF2B5EF4-FFF2-40B4-BE49-F238E27FC236}">
                <a16:creationId xmlns:a16="http://schemas.microsoft.com/office/drawing/2014/main" id="{0317B1E8-B8D4-4ACC-AB78-455BA996032E}"/>
              </a:ext>
            </a:extLst>
          </p:cNvPr>
          <p:cNvSpPr>
            <a:spLocks noGrp="1"/>
          </p:cNvSpPr>
          <p:nvPr>
            <p:ph type="sldNum" sz="quarter" idx="17"/>
          </p:nvPr>
        </p:nvSpPr>
        <p:spPr/>
        <p:txBody>
          <a:bodyPr/>
          <a:lstStyle/>
          <a:p>
            <a:fld id="{0969892B-6FB2-445D-B6A4-8332FBFF141C}" type="slidenum">
              <a:rPr lang="en-US" smtClean="0"/>
              <a:pPr/>
              <a:t>‹#›</a:t>
            </a:fld>
            <a:endParaRPr lang="en-US"/>
          </a:p>
        </p:txBody>
      </p:sp>
      <p:sp>
        <p:nvSpPr>
          <p:cNvPr id="11" name="Title 1">
            <a:extLst>
              <a:ext uri="{FF2B5EF4-FFF2-40B4-BE49-F238E27FC236}">
                <a16:creationId xmlns:a16="http://schemas.microsoft.com/office/drawing/2014/main" id="{C912F67D-36EF-416D-A3B2-F0DB4EA9A27B}"/>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2" name="Text Placeholder 3">
            <a:extLst>
              <a:ext uri="{FF2B5EF4-FFF2-40B4-BE49-F238E27FC236}">
                <a16:creationId xmlns:a16="http://schemas.microsoft.com/office/drawing/2014/main" id="{738D5E58-E546-4A14-96AA-06B9AE938D2B}"/>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5" name="Picture Placeholder 8">
            <a:extLst>
              <a:ext uri="{FF2B5EF4-FFF2-40B4-BE49-F238E27FC236}">
                <a16:creationId xmlns:a16="http://schemas.microsoft.com/office/drawing/2014/main" id="{37D27DF3-AF72-4375-996B-3023F3A9236E}"/>
              </a:ext>
            </a:extLst>
          </p:cNvPr>
          <p:cNvSpPr>
            <a:spLocks noGrp="1"/>
          </p:cNvSpPr>
          <p:nvPr>
            <p:ph type="pic" sz="quarter" idx="19" hasCustomPrompt="1"/>
          </p:nvPr>
        </p:nvSpPr>
        <p:spPr>
          <a:xfrm>
            <a:off x="9133839" y="0"/>
            <a:ext cx="3058155" cy="3413760"/>
          </a:xfrm>
          <a:prstGeom prst="rect">
            <a:avLst/>
          </a:prstGeom>
          <a:gradFill flip="none" rotWithShape="1">
            <a:gsLst>
              <a:gs pos="0">
                <a:schemeClr val="tx1">
                  <a:alpha val="40000"/>
                </a:schemeClr>
              </a:gs>
              <a:gs pos="99000">
                <a:schemeClr val="tx1">
                  <a:alpha val="20000"/>
                </a:schemeClr>
              </a:gs>
            </a:gsLst>
            <a:lin ang="54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17" name="Picture Placeholder 8">
            <a:extLst>
              <a:ext uri="{FF2B5EF4-FFF2-40B4-BE49-F238E27FC236}">
                <a16:creationId xmlns:a16="http://schemas.microsoft.com/office/drawing/2014/main" id="{3DE49E69-046C-4A19-8730-8EA5E7BCA0DE}"/>
              </a:ext>
            </a:extLst>
          </p:cNvPr>
          <p:cNvSpPr>
            <a:spLocks noGrp="1"/>
          </p:cNvSpPr>
          <p:nvPr>
            <p:ph type="pic" sz="quarter" idx="20" hasCustomPrompt="1"/>
          </p:nvPr>
        </p:nvSpPr>
        <p:spPr>
          <a:xfrm>
            <a:off x="9133839" y="3413760"/>
            <a:ext cx="3054095"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18" name="Picture Placeholder 8">
            <a:extLst>
              <a:ext uri="{FF2B5EF4-FFF2-40B4-BE49-F238E27FC236}">
                <a16:creationId xmlns:a16="http://schemas.microsoft.com/office/drawing/2014/main" id="{9A724A00-B570-4D69-B59D-06FF7A3FCF08}"/>
              </a:ext>
            </a:extLst>
          </p:cNvPr>
          <p:cNvSpPr>
            <a:spLocks noGrp="1"/>
          </p:cNvSpPr>
          <p:nvPr>
            <p:ph type="pic" sz="quarter" idx="21" hasCustomPrompt="1"/>
          </p:nvPr>
        </p:nvSpPr>
        <p:spPr>
          <a:xfrm>
            <a:off x="6071623" y="0"/>
            <a:ext cx="3058155" cy="3413760"/>
          </a:xfrm>
          <a:prstGeom prst="rect">
            <a:avLst/>
          </a:prstGeom>
          <a:gradFill flip="none" rotWithShape="1">
            <a:gsLst>
              <a:gs pos="0">
                <a:schemeClr val="tx1">
                  <a:alpha val="40000"/>
                </a:schemeClr>
              </a:gs>
              <a:gs pos="99000">
                <a:schemeClr val="tx1">
                  <a:alpha val="20000"/>
                </a:schemeClr>
              </a:gs>
            </a:gsLst>
            <a:lin ang="27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Tree>
    <p:extLst>
      <p:ext uri="{BB962C8B-B14F-4D97-AF65-F5344CB8AC3E}">
        <p14:creationId xmlns:p14="http://schemas.microsoft.com/office/powerpoint/2010/main" val="25028134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cSld name="Text Below - 2 Images Top">
    <p:spTree>
      <p:nvGrpSpPr>
        <p:cNvPr id="1" name=""/>
        <p:cNvGrpSpPr/>
        <p:nvPr/>
      </p:nvGrpSpPr>
      <p:grpSpPr>
        <a:xfrm>
          <a:off x="0" y="0"/>
          <a:ext cx="0" cy="0"/>
          <a:chOff x="0" y="0"/>
          <a:chExt cx="0" cy="0"/>
        </a:xfrm>
      </p:grpSpPr>
      <p:sp>
        <p:nvSpPr>
          <p:cNvPr id="5" name="Picture Placeholder 8"/>
          <p:cNvSpPr>
            <a:spLocks noGrp="1"/>
          </p:cNvSpPr>
          <p:nvPr>
            <p:ph type="pic" sz="quarter" idx="27" hasCustomPrompt="1"/>
          </p:nvPr>
        </p:nvSpPr>
        <p:spPr>
          <a:xfrm>
            <a:off x="0" y="0"/>
            <a:ext cx="6096000" cy="344170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6" name="Picture Placeholder 8"/>
          <p:cNvSpPr>
            <a:spLocks noGrp="1"/>
          </p:cNvSpPr>
          <p:nvPr>
            <p:ph type="pic" sz="quarter" idx="28" hasCustomPrompt="1"/>
          </p:nvPr>
        </p:nvSpPr>
        <p:spPr>
          <a:xfrm>
            <a:off x="6096000" y="0"/>
            <a:ext cx="6096000" cy="3441700"/>
          </a:xfrm>
          <a:prstGeom prst="rect">
            <a:avLst/>
          </a:prstGeom>
          <a:gradFill flip="none" rotWithShape="1">
            <a:gsLst>
              <a:gs pos="0">
                <a:schemeClr val="tx1">
                  <a:alpha val="40000"/>
                </a:schemeClr>
              </a:gs>
              <a:gs pos="99000">
                <a:schemeClr val="tx1">
                  <a:alpha val="20000"/>
                </a:schemeClr>
              </a:gs>
            </a:gsLst>
            <a:lin ang="0" scaled="1"/>
            <a:tileRect/>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3" name="Slide Number Placeholder 2">
            <a:extLst>
              <a:ext uri="{FF2B5EF4-FFF2-40B4-BE49-F238E27FC236}">
                <a16:creationId xmlns:a16="http://schemas.microsoft.com/office/drawing/2014/main" id="{386AF00D-9F15-46E1-8054-946D36F81737}"/>
              </a:ext>
            </a:extLst>
          </p:cNvPr>
          <p:cNvSpPr>
            <a:spLocks noGrp="1"/>
          </p:cNvSpPr>
          <p:nvPr>
            <p:ph type="sldNum" sz="quarter" idx="29"/>
          </p:nvPr>
        </p:nvSpPr>
        <p:spPr/>
        <p:txBody>
          <a:bodyPr/>
          <a:lstStyle/>
          <a:p>
            <a:fld id="{0969892B-6FB2-445D-B6A4-8332FBFF141C}" type="slidenum">
              <a:rPr lang="en-US" smtClean="0"/>
              <a:pPr/>
              <a:t>‹#›</a:t>
            </a:fld>
            <a:endParaRPr lang="en-US"/>
          </a:p>
        </p:txBody>
      </p:sp>
      <p:sp>
        <p:nvSpPr>
          <p:cNvPr id="8" name="Text Placeholder 7">
            <a:extLst>
              <a:ext uri="{FF2B5EF4-FFF2-40B4-BE49-F238E27FC236}">
                <a16:creationId xmlns:a16="http://schemas.microsoft.com/office/drawing/2014/main" id="{D73C666D-1118-4B50-A909-F1F6C3F1A534}"/>
              </a:ext>
            </a:extLst>
          </p:cNvPr>
          <p:cNvSpPr>
            <a:spLocks noGrp="1"/>
          </p:cNvSpPr>
          <p:nvPr>
            <p:ph type="body" sz="quarter" idx="30" hasCustomPrompt="1"/>
          </p:nvPr>
        </p:nvSpPr>
        <p:spPr>
          <a:xfrm>
            <a:off x="501651" y="3944203"/>
            <a:ext cx="5056188" cy="746736"/>
          </a:xfrm>
        </p:spPr>
        <p:txBody>
          <a:bodyPr>
            <a:normAutofit/>
          </a:bodyPr>
          <a:lstStyle>
            <a:lvl1pPr>
              <a:defRPr sz="2800" b="1">
                <a:latin typeface="+mj-lt"/>
              </a:defRPr>
            </a:lvl1pPr>
          </a:lstStyle>
          <a:p>
            <a:pPr lvl="0"/>
            <a:r>
              <a:rPr lang="en-US"/>
              <a:t>Click here to change title</a:t>
            </a:r>
          </a:p>
        </p:txBody>
      </p:sp>
      <p:sp>
        <p:nvSpPr>
          <p:cNvPr id="10" name="Text Placeholder 9">
            <a:extLst>
              <a:ext uri="{FF2B5EF4-FFF2-40B4-BE49-F238E27FC236}">
                <a16:creationId xmlns:a16="http://schemas.microsoft.com/office/drawing/2014/main" id="{917224F2-51A2-41CE-8FAD-248A9EC78384}"/>
              </a:ext>
            </a:extLst>
          </p:cNvPr>
          <p:cNvSpPr>
            <a:spLocks noGrp="1"/>
          </p:cNvSpPr>
          <p:nvPr>
            <p:ph type="body" sz="quarter" idx="31" hasCustomPrompt="1"/>
          </p:nvPr>
        </p:nvSpPr>
        <p:spPr>
          <a:xfrm>
            <a:off x="501651" y="4841383"/>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11" name="Text Placeholder 7">
            <a:extLst>
              <a:ext uri="{FF2B5EF4-FFF2-40B4-BE49-F238E27FC236}">
                <a16:creationId xmlns:a16="http://schemas.microsoft.com/office/drawing/2014/main" id="{56F3C0CF-A14C-4A7F-9BAF-6B709E2BF271}"/>
              </a:ext>
            </a:extLst>
          </p:cNvPr>
          <p:cNvSpPr>
            <a:spLocks noGrp="1"/>
          </p:cNvSpPr>
          <p:nvPr>
            <p:ph type="body" sz="quarter" idx="32" hasCustomPrompt="1"/>
          </p:nvPr>
        </p:nvSpPr>
        <p:spPr>
          <a:xfrm>
            <a:off x="6634163" y="3944203"/>
            <a:ext cx="5056188" cy="746736"/>
          </a:xfrm>
        </p:spPr>
        <p:txBody>
          <a:bodyPr>
            <a:normAutofit/>
          </a:bodyPr>
          <a:lstStyle>
            <a:lvl1pPr>
              <a:defRPr sz="2800" b="1">
                <a:latin typeface="+mj-lt"/>
              </a:defRPr>
            </a:lvl1pPr>
          </a:lstStyle>
          <a:p>
            <a:pPr lvl="0"/>
            <a:r>
              <a:rPr lang="en-US"/>
              <a:t>Click here to change title</a:t>
            </a:r>
          </a:p>
        </p:txBody>
      </p:sp>
      <p:sp>
        <p:nvSpPr>
          <p:cNvPr id="12" name="Text Placeholder 9">
            <a:extLst>
              <a:ext uri="{FF2B5EF4-FFF2-40B4-BE49-F238E27FC236}">
                <a16:creationId xmlns:a16="http://schemas.microsoft.com/office/drawing/2014/main" id="{282C5AB8-6E34-45A6-A872-673715848ABC}"/>
              </a:ext>
            </a:extLst>
          </p:cNvPr>
          <p:cNvSpPr>
            <a:spLocks noGrp="1"/>
          </p:cNvSpPr>
          <p:nvPr>
            <p:ph type="body" sz="quarter" idx="33" hasCustomPrompt="1"/>
          </p:nvPr>
        </p:nvSpPr>
        <p:spPr>
          <a:xfrm>
            <a:off x="6634163" y="4841383"/>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Tree>
    <p:extLst>
      <p:ext uri="{BB962C8B-B14F-4D97-AF65-F5344CB8AC3E}">
        <p14:creationId xmlns:p14="http://schemas.microsoft.com/office/powerpoint/2010/main" val="3890111158"/>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cSld name="Text Right - 2 Images Left">
    <p:spTree>
      <p:nvGrpSpPr>
        <p:cNvPr id="1" name=""/>
        <p:cNvGrpSpPr/>
        <p:nvPr/>
      </p:nvGrpSpPr>
      <p:grpSpPr>
        <a:xfrm>
          <a:off x="0" y="0"/>
          <a:ext cx="0" cy="0"/>
          <a:chOff x="0" y="0"/>
          <a:chExt cx="0" cy="0"/>
        </a:xfrm>
      </p:grpSpPr>
      <p:sp>
        <p:nvSpPr>
          <p:cNvPr id="5" name="Picture Placeholder 8"/>
          <p:cNvSpPr>
            <a:spLocks noGrp="1"/>
          </p:cNvSpPr>
          <p:nvPr>
            <p:ph type="pic" sz="quarter" idx="27" hasCustomPrompt="1"/>
          </p:nvPr>
        </p:nvSpPr>
        <p:spPr>
          <a:xfrm>
            <a:off x="0" y="0"/>
            <a:ext cx="6096000" cy="34163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6" name="Picture Placeholder 8"/>
          <p:cNvSpPr>
            <a:spLocks noGrp="1"/>
          </p:cNvSpPr>
          <p:nvPr>
            <p:ph type="pic" sz="quarter" idx="28" hasCustomPrompt="1"/>
          </p:nvPr>
        </p:nvSpPr>
        <p:spPr>
          <a:xfrm>
            <a:off x="0" y="3416300"/>
            <a:ext cx="6096000" cy="3441700"/>
          </a:xfrm>
          <a:prstGeom prst="rect">
            <a:avLst/>
          </a:prstGeom>
          <a:gradFill>
            <a:gsLst>
              <a:gs pos="0">
                <a:schemeClr val="tx1">
                  <a:alpha val="40000"/>
                </a:schemeClr>
              </a:gs>
              <a:gs pos="99000">
                <a:schemeClr val="tx1">
                  <a:alpha val="20000"/>
                </a:schemeClr>
              </a:gs>
            </a:gsLst>
            <a:lin ang="5400000" scaled="1"/>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3" name="Slide Number Placeholder 2">
            <a:extLst>
              <a:ext uri="{FF2B5EF4-FFF2-40B4-BE49-F238E27FC236}">
                <a16:creationId xmlns:a16="http://schemas.microsoft.com/office/drawing/2014/main" id="{16A43E6E-5EC1-440E-9078-8314BAB57944}"/>
              </a:ext>
            </a:extLst>
          </p:cNvPr>
          <p:cNvSpPr>
            <a:spLocks noGrp="1"/>
          </p:cNvSpPr>
          <p:nvPr>
            <p:ph type="sldNum" sz="quarter" idx="29"/>
          </p:nvPr>
        </p:nvSpPr>
        <p:spPr>
          <a:xfrm>
            <a:off x="11188149" y="6356352"/>
            <a:ext cx="1003852" cy="365125"/>
          </a:xfrm>
        </p:spPr>
        <p:txBody>
          <a:bodyPr/>
          <a:lstStyle/>
          <a:p>
            <a:fld id="{0969892B-6FB2-445D-B6A4-8332FBFF141C}" type="slidenum">
              <a:rPr lang="en-US" smtClean="0"/>
              <a:pPr/>
              <a:t>‹#›</a:t>
            </a:fld>
            <a:endParaRPr lang="en-US"/>
          </a:p>
        </p:txBody>
      </p:sp>
      <p:sp>
        <p:nvSpPr>
          <p:cNvPr id="7" name="Text Placeholder 7">
            <a:extLst>
              <a:ext uri="{FF2B5EF4-FFF2-40B4-BE49-F238E27FC236}">
                <a16:creationId xmlns:a16="http://schemas.microsoft.com/office/drawing/2014/main" id="{C81FF7BE-1889-43B3-ADA7-AC01D48A54C0}"/>
              </a:ext>
            </a:extLst>
          </p:cNvPr>
          <p:cNvSpPr>
            <a:spLocks noGrp="1"/>
          </p:cNvSpPr>
          <p:nvPr>
            <p:ph type="body" sz="quarter" idx="30" hasCustomPrompt="1"/>
          </p:nvPr>
        </p:nvSpPr>
        <p:spPr>
          <a:xfrm>
            <a:off x="6616203" y="619539"/>
            <a:ext cx="5056188" cy="843170"/>
          </a:xfrm>
        </p:spPr>
        <p:txBody>
          <a:bodyPr anchor="b" anchorCtr="0">
            <a:normAutofit/>
          </a:bodyPr>
          <a:lstStyle>
            <a:lvl1pPr>
              <a:defRPr sz="2800" b="1">
                <a:latin typeface="+mj-lt"/>
              </a:defRPr>
            </a:lvl1pPr>
          </a:lstStyle>
          <a:p>
            <a:pPr lvl="0"/>
            <a:r>
              <a:rPr lang="en-US"/>
              <a:t>Click here to change title</a:t>
            </a:r>
          </a:p>
        </p:txBody>
      </p:sp>
      <p:sp>
        <p:nvSpPr>
          <p:cNvPr id="8" name="Text Placeholder 9">
            <a:extLst>
              <a:ext uri="{FF2B5EF4-FFF2-40B4-BE49-F238E27FC236}">
                <a16:creationId xmlns:a16="http://schemas.microsoft.com/office/drawing/2014/main" id="{64CBDF18-AB4F-4A16-BBAC-CE7420D98596}"/>
              </a:ext>
            </a:extLst>
          </p:cNvPr>
          <p:cNvSpPr>
            <a:spLocks noGrp="1"/>
          </p:cNvSpPr>
          <p:nvPr>
            <p:ph type="body" sz="quarter" idx="31" hasCustomPrompt="1"/>
          </p:nvPr>
        </p:nvSpPr>
        <p:spPr>
          <a:xfrm>
            <a:off x="6616203" y="1613153"/>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11" name="Text Placeholder 7">
            <a:extLst>
              <a:ext uri="{FF2B5EF4-FFF2-40B4-BE49-F238E27FC236}">
                <a16:creationId xmlns:a16="http://schemas.microsoft.com/office/drawing/2014/main" id="{4073CD7F-C19A-4FCB-A9A0-3444A43C1426}"/>
              </a:ext>
            </a:extLst>
          </p:cNvPr>
          <p:cNvSpPr>
            <a:spLocks noGrp="1"/>
          </p:cNvSpPr>
          <p:nvPr>
            <p:ph type="body" sz="quarter" idx="32" hasCustomPrompt="1"/>
          </p:nvPr>
        </p:nvSpPr>
        <p:spPr>
          <a:xfrm>
            <a:off x="6616203" y="3991556"/>
            <a:ext cx="5056188" cy="843170"/>
          </a:xfrm>
        </p:spPr>
        <p:txBody>
          <a:bodyPr anchor="b" anchorCtr="0">
            <a:normAutofit/>
          </a:bodyPr>
          <a:lstStyle>
            <a:lvl1pPr>
              <a:defRPr sz="2800" b="1">
                <a:latin typeface="+mj-lt"/>
              </a:defRPr>
            </a:lvl1pPr>
          </a:lstStyle>
          <a:p>
            <a:pPr lvl="0"/>
            <a:r>
              <a:rPr lang="en-US"/>
              <a:t>Click here to change title</a:t>
            </a:r>
          </a:p>
        </p:txBody>
      </p:sp>
      <p:sp>
        <p:nvSpPr>
          <p:cNvPr id="12" name="Text Placeholder 9">
            <a:extLst>
              <a:ext uri="{FF2B5EF4-FFF2-40B4-BE49-F238E27FC236}">
                <a16:creationId xmlns:a16="http://schemas.microsoft.com/office/drawing/2014/main" id="{CDE4D3EC-884A-4182-926D-B58BF7752461}"/>
              </a:ext>
            </a:extLst>
          </p:cNvPr>
          <p:cNvSpPr>
            <a:spLocks noGrp="1"/>
          </p:cNvSpPr>
          <p:nvPr>
            <p:ph type="body" sz="quarter" idx="33" hasCustomPrompt="1"/>
          </p:nvPr>
        </p:nvSpPr>
        <p:spPr>
          <a:xfrm>
            <a:off x="6616203" y="4985170"/>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Tree>
    <p:extLst>
      <p:ext uri="{BB962C8B-B14F-4D97-AF65-F5344CB8AC3E}">
        <p14:creationId xmlns:p14="http://schemas.microsoft.com/office/powerpoint/2010/main" val="4030216715"/>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Cell Phone Mockup">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p:nvGrpSpPr>
        <p:grpSpPr>
          <a:xfrm>
            <a:off x="4675417" y="-2068118"/>
            <a:ext cx="6506105" cy="11121547"/>
            <a:chOff x="4675416" y="-2068118"/>
            <a:chExt cx="6506105" cy="11121547"/>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hasCustomPrompt="1"/>
          </p:nvPr>
        </p:nvSpPr>
        <p:spPr>
          <a:xfrm>
            <a:off x="6898651" y="1222219"/>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5" name="Slide Number Placeholder 4">
            <a:extLst>
              <a:ext uri="{FF2B5EF4-FFF2-40B4-BE49-F238E27FC236}">
                <a16:creationId xmlns:a16="http://schemas.microsoft.com/office/drawing/2014/main" id="{9F58C72E-860A-4359-B67F-201E9D5FE63E}"/>
              </a:ext>
            </a:extLst>
          </p:cNvPr>
          <p:cNvSpPr>
            <a:spLocks noGrp="1"/>
          </p:cNvSpPr>
          <p:nvPr>
            <p:ph type="sldNum" sz="quarter" idx="30"/>
          </p:nvPr>
        </p:nvSpPr>
        <p:spPr/>
        <p:txBody>
          <a:bodyPr/>
          <a:lstStyle/>
          <a:p>
            <a:fld id="{0969892B-6FB2-445D-B6A4-8332FBFF141C}" type="slidenum">
              <a:rPr lang="en-US" smtClean="0"/>
              <a:pPr/>
              <a:t>‹#›</a:t>
            </a:fld>
            <a:endParaRPr lang="en-US"/>
          </a:p>
        </p:txBody>
      </p:sp>
      <p:sp>
        <p:nvSpPr>
          <p:cNvPr id="12" name="Title 1">
            <a:extLst>
              <a:ext uri="{FF2B5EF4-FFF2-40B4-BE49-F238E27FC236}">
                <a16:creationId xmlns:a16="http://schemas.microsoft.com/office/drawing/2014/main" id="{C1EF0ECD-E3D7-4875-8324-5EA4D27796E1}"/>
              </a:ext>
            </a:extLst>
          </p:cNvPr>
          <p:cNvSpPr>
            <a:spLocks noGrp="1"/>
          </p:cNvSpPr>
          <p:nvPr>
            <p:ph type="title"/>
          </p:nvPr>
        </p:nvSpPr>
        <p:spPr>
          <a:xfrm>
            <a:off x="928322" y="946702"/>
            <a:ext cx="4064159" cy="1687316"/>
          </a:xfrm>
        </p:spPr>
        <p:txBody>
          <a:bodyPr anchor="b" anchorCtr="0"/>
          <a:lstStyle/>
          <a:p>
            <a:r>
              <a:rPr lang="en-US"/>
              <a:t>Click to edit Master title style</a:t>
            </a:r>
          </a:p>
        </p:txBody>
      </p:sp>
      <p:sp>
        <p:nvSpPr>
          <p:cNvPr id="13" name="Text Placeholder 3">
            <a:extLst>
              <a:ext uri="{FF2B5EF4-FFF2-40B4-BE49-F238E27FC236}">
                <a16:creationId xmlns:a16="http://schemas.microsoft.com/office/drawing/2014/main" id="{2BA783AC-30F8-47E9-8870-740D867FB9FC}"/>
              </a:ext>
            </a:extLst>
          </p:cNvPr>
          <p:cNvSpPr>
            <a:spLocks noGrp="1"/>
          </p:cNvSpPr>
          <p:nvPr>
            <p:ph type="body" sz="quarter" idx="18" hasCustomPrompt="1"/>
          </p:nvPr>
        </p:nvSpPr>
        <p:spPr>
          <a:xfrm>
            <a:off x="921694" y="3078177"/>
            <a:ext cx="4064157" cy="131950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486084103"/>
      </p:ext>
    </p:extLst>
  </p:cSld>
  <p:clrMapOvr>
    <a:masterClrMapping/>
  </p:clrMapOvr>
  <p:hf hdr="0" ftr="0" dt="0"/>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Laptop Mockup">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hasCustomPrompt="1"/>
          </p:nvPr>
        </p:nvSpPr>
        <p:spPr>
          <a:xfrm>
            <a:off x="6110474" y="810689"/>
            <a:ext cx="7696063"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4" name="Slide Number Placeholder 3">
            <a:extLst>
              <a:ext uri="{FF2B5EF4-FFF2-40B4-BE49-F238E27FC236}">
                <a16:creationId xmlns:a16="http://schemas.microsoft.com/office/drawing/2014/main" id="{F5446223-83C6-404B-B55B-3DD8671CD7E4}"/>
              </a:ext>
            </a:extLst>
          </p:cNvPr>
          <p:cNvSpPr>
            <a:spLocks noGrp="1"/>
          </p:cNvSpPr>
          <p:nvPr>
            <p:ph type="sldNum" sz="quarter" idx="32"/>
          </p:nvPr>
        </p:nvSpPr>
        <p:spPr/>
        <p:txBody>
          <a:bodyPr/>
          <a:lstStyle/>
          <a:p>
            <a:fld id="{0969892B-6FB2-445D-B6A4-8332FBFF141C}" type="slidenum">
              <a:rPr lang="en-US" smtClean="0"/>
              <a:pPr/>
              <a:t>‹#›</a:t>
            </a:fld>
            <a:endParaRPr lang="en-US"/>
          </a:p>
        </p:txBody>
      </p:sp>
      <p:sp>
        <p:nvSpPr>
          <p:cNvPr id="9" name="Title 1">
            <a:extLst>
              <a:ext uri="{FF2B5EF4-FFF2-40B4-BE49-F238E27FC236}">
                <a16:creationId xmlns:a16="http://schemas.microsoft.com/office/drawing/2014/main" id="{4A683387-4028-430F-8642-70306E10ACBC}"/>
              </a:ext>
            </a:extLst>
          </p:cNvPr>
          <p:cNvSpPr>
            <a:spLocks noGrp="1"/>
          </p:cNvSpPr>
          <p:nvPr>
            <p:ph type="title"/>
          </p:nvPr>
        </p:nvSpPr>
        <p:spPr>
          <a:xfrm>
            <a:off x="928322" y="946702"/>
            <a:ext cx="4064159" cy="1687316"/>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E51E189D-403F-4C20-8395-E867387C7E80}"/>
              </a:ext>
            </a:extLst>
          </p:cNvPr>
          <p:cNvSpPr>
            <a:spLocks noGrp="1"/>
          </p:cNvSpPr>
          <p:nvPr>
            <p:ph type="body" sz="quarter" idx="18" hasCustomPrompt="1"/>
          </p:nvPr>
        </p:nvSpPr>
        <p:spPr>
          <a:xfrm>
            <a:off x="921694" y="3078177"/>
            <a:ext cx="4064157" cy="131950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904345644"/>
      </p:ext>
    </p:extLst>
  </p:cSld>
  <p:clrMapOvr>
    <a:masterClrMapping/>
  </p:clrMapOvr>
  <p:hf hdr="0" ftr="0" dt="0"/>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4 Circle Photos with Brief Info">
    <p:spTree>
      <p:nvGrpSpPr>
        <p:cNvPr id="1" name=""/>
        <p:cNvGrpSpPr/>
        <p:nvPr/>
      </p:nvGrpSpPr>
      <p:grpSpPr>
        <a:xfrm>
          <a:off x="0" y="0"/>
          <a:ext cx="0" cy="0"/>
          <a:chOff x="0" y="0"/>
          <a:chExt cx="0" cy="0"/>
        </a:xfrm>
      </p:grpSpPr>
      <p:sp>
        <p:nvSpPr>
          <p:cNvPr id="6" name="Title 5"/>
          <p:cNvSpPr>
            <a:spLocks noGrp="1"/>
          </p:cNvSpPr>
          <p:nvPr>
            <p:ph type="title"/>
          </p:nvPr>
        </p:nvSpPr>
        <p:spPr>
          <a:xfrm>
            <a:off x="1003852" y="370294"/>
            <a:ext cx="10177669" cy="1249845"/>
          </a:xfrm>
        </p:spPr>
        <p:txBody>
          <a:bodyPr anchor="b" anchorCtr="0"/>
          <a:lstStyle>
            <a:lvl1pPr algn="ctr">
              <a:defRPr/>
            </a:lvl1pPr>
          </a:lstStyle>
          <a:p>
            <a:r>
              <a:rPr lang="en-US"/>
              <a:t>Click to edit Master title style</a:t>
            </a:r>
          </a:p>
        </p:txBody>
      </p:sp>
      <p:sp>
        <p:nvSpPr>
          <p:cNvPr id="16" name="Picture Placeholder 8"/>
          <p:cNvSpPr>
            <a:spLocks noGrp="1"/>
          </p:cNvSpPr>
          <p:nvPr>
            <p:ph type="pic" sz="quarter" idx="14"/>
          </p:nvPr>
        </p:nvSpPr>
        <p:spPr>
          <a:xfrm>
            <a:off x="4438472" y="2399411"/>
            <a:ext cx="1080000" cy="1080000"/>
          </a:xfrm>
          <a:prstGeom prst="ellipse">
            <a:avLst/>
          </a:prstGeom>
          <a:gradFill>
            <a:gsLst>
              <a:gs pos="0">
                <a:schemeClr val="tx1">
                  <a:alpha val="40000"/>
                </a:schemeClr>
              </a:gs>
              <a:gs pos="99000">
                <a:schemeClr val="tx1">
                  <a:alpha val="20000"/>
                </a:schemeClr>
              </a:gs>
            </a:gsLst>
            <a:lin ang="5400000" scaled="1"/>
          </a:gradFill>
          <a:ln>
            <a:noFill/>
          </a:ln>
          <a:effectLst/>
        </p:spPr>
        <p:txBody>
          <a:bodyPr wrap="square" anchor="ctr">
            <a:noAutofit/>
          </a:bodyPr>
          <a:lstStyle>
            <a:lvl1pPr algn="ctr">
              <a:defRPr sz="1200">
                <a:solidFill>
                  <a:schemeClr val="tx1"/>
                </a:solidFill>
              </a:defRPr>
            </a:lvl1pPr>
          </a:lstStyle>
          <a:p>
            <a:r>
              <a:rPr lang="en-US"/>
              <a:t>Click icon to add picture</a:t>
            </a:r>
          </a:p>
        </p:txBody>
      </p:sp>
      <p:sp>
        <p:nvSpPr>
          <p:cNvPr id="17" name="Picture Placeholder 8"/>
          <p:cNvSpPr>
            <a:spLocks noGrp="1"/>
          </p:cNvSpPr>
          <p:nvPr>
            <p:ph type="pic" sz="quarter" idx="13"/>
          </p:nvPr>
        </p:nvSpPr>
        <p:spPr>
          <a:xfrm>
            <a:off x="6782295"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18" name="Picture Placeholder 8"/>
          <p:cNvSpPr>
            <a:spLocks noGrp="1"/>
          </p:cNvSpPr>
          <p:nvPr>
            <p:ph type="pic" sz="quarter" idx="15"/>
          </p:nvPr>
        </p:nvSpPr>
        <p:spPr>
          <a:xfrm>
            <a:off x="9125403"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19" name="Picture Placeholder 8"/>
          <p:cNvSpPr>
            <a:spLocks noGrp="1"/>
          </p:cNvSpPr>
          <p:nvPr>
            <p:ph type="pic" sz="quarter" idx="18"/>
          </p:nvPr>
        </p:nvSpPr>
        <p:spPr>
          <a:xfrm>
            <a:off x="2094649"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39E0391E-1FD6-42D4-8603-2E7B4E82A487}"/>
              </a:ext>
            </a:extLst>
          </p:cNvPr>
          <p:cNvSpPr>
            <a:spLocks noGrp="1"/>
          </p:cNvSpPr>
          <p:nvPr>
            <p:ph type="sldNum" sz="quarter" idx="19"/>
          </p:nvPr>
        </p:nvSpPr>
        <p:spPr/>
        <p:txBody>
          <a:bodyPr/>
          <a:lstStyle/>
          <a:p>
            <a:fld id="{0969892B-6FB2-445D-B6A4-8332FBFF141C}" type="slidenum">
              <a:rPr lang="en-US" smtClean="0"/>
              <a:pPr/>
              <a:t>‹#›</a:t>
            </a:fld>
            <a:endParaRPr lang="en-US"/>
          </a:p>
        </p:txBody>
      </p:sp>
      <p:sp>
        <p:nvSpPr>
          <p:cNvPr id="40" name="Text Placeholder 38">
            <a:extLst>
              <a:ext uri="{FF2B5EF4-FFF2-40B4-BE49-F238E27FC236}">
                <a16:creationId xmlns:a16="http://schemas.microsoft.com/office/drawing/2014/main" id="{96BB090F-2466-471B-BFA8-53E28B51A814}"/>
              </a:ext>
            </a:extLst>
          </p:cNvPr>
          <p:cNvSpPr>
            <a:spLocks noGrp="1"/>
          </p:cNvSpPr>
          <p:nvPr>
            <p:ph type="body" sz="quarter" idx="29" hasCustomPrompt="1"/>
          </p:nvPr>
        </p:nvSpPr>
        <p:spPr>
          <a:xfrm>
            <a:off x="4087886" y="3812676"/>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41" name="Text Placeholder 38">
            <a:extLst>
              <a:ext uri="{FF2B5EF4-FFF2-40B4-BE49-F238E27FC236}">
                <a16:creationId xmlns:a16="http://schemas.microsoft.com/office/drawing/2014/main" id="{84D01D62-0D75-496A-8D39-09500BA274AA}"/>
              </a:ext>
            </a:extLst>
          </p:cNvPr>
          <p:cNvSpPr>
            <a:spLocks noGrp="1"/>
          </p:cNvSpPr>
          <p:nvPr>
            <p:ph type="body" sz="quarter" idx="30" hasCustomPrompt="1"/>
          </p:nvPr>
        </p:nvSpPr>
        <p:spPr>
          <a:xfrm>
            <a:off x="6431709" y="3813357"/>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42" name="Text Placeholder 38">
            <a:extLst>
              <a:ext uri="{FF2B5EF4-FFF2-40B4-BE49-F238E27FC236}">
                <a16:creationId xmlns:a16="http://schemas.microsoft.com/office/drawing/2014/main" id="{F746F8E9-06CF-4028-846F-D3CDF1F4A0FA}"/>
              </a:ext>
            </a:extLst>
          </p:cNvPr>
          <p:cNvSpPr>
            <a:spLocks noGrp="1"/>
          </p:cNvSpPr>
          <p:nvPr>
            <p:ph type="body" sz="quarter" idx="31" hasCustomPrompt="1"/>
          </p:nvPr>
        </p:nvSpPr>
        <p:spPr>
          <a:xfrm>
            <a:off x="8783457" y="3813357"/>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9" name="Text Placeholder 38">
            <a:extLst>
              <a:ext uri="{FF2B5EF4-FFF2-40B4-BE49-F238E27FC236}">
                <a16:creationId xmlns:a16="http://schemas.microsoft.com/office/drawing/2014/main" id="{F05C58FF-1FE6-4C71-8463-BEECE98942F8}"/>
              </a:ext>
            </a:extLst>
          </p:cNvPr>
          <p:cNvSpPr>
            <a:spLocks noGrp="1"/>
          </p:cNvSpPr>
          <p:nvPr>
            <p:ph type="body" sz="quarter" idx="32" hasCustomPrompt="1"/>
          </p:nvPr>
        </p:nvSpPr>
        <p:spPr>
          <a:xfrm>
            <a:off x="1744062" y="3812676"/>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34074098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 Square Images with Text">
    <p:spTree>
      <p:nvGrpSpPr>
        <p:cNvPr id="1" name=""/>
        <p:cNvGrpSpPr/>
        <p:nvPr/>
      </p:nvGrpSpPr>
      <p:grpSpPr>
        <a:xfrm>
          <a:off x="0" y="0"/>
          <a:ext cx="0" cy="0"/>
          <a:chOff x="0" y="0"/>
          <a:chExt cx="0" cy="0"/>
        </a:xfrm>
      </p:grpSpPr>
      <p:sp>
        <p:nvSpPr>
          <p:cNvPr id="6" name="Title 5"/>
          <p:cNvSpPr>
            <a:spLocks noGrp="1"/>
          </p:cNvSpPr>
          <p:nvPr>
            <p:ph type="title"/>
          </p:nvPr>
        </p:nvSpPr>
        <p:spPr>
          <a:xfrm>
            <a:off x="1556526" y="872532"/>
            <a:ext cx="9155869" cy="1249845"/>
          </a:xfrm>
        </p:spPr>
        <p:txBody>
          <a:bodyPr anchor="b" anchorCtr="0"/>
          <a:lstStyle>
            <a:lvl1pPr algn="ctr">
              <a:defRPr/>
            </a:lvl1pPr>
          </a:lstStyle>
          <a:p>
            <a:r>
              <a:rPr lang="en-US"/>
              <a:t>Click to edit Master title style</a:t>
            </a:r>
          </a:p>
        </p:txBody>
      </p:sp>
      <p:sp>
        <p:nvSpPr>
          <p:cNvPr id="8" name="Picture Placeholder 8"/>
          <p:cNvSpPr>
            <a:spLocks noGrp="1"/>
          </p:cNvSpPr>
          <p:nvPr>
            <p:ph type="pic" sz="quarter" idx="12"/>
          </p:nvPr>
        </p:nvSpPr>
        <p:spPr>
          <a:xfrm>
            <a:off x="770258"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9" name="Picture Placeholder 8"/>
          <p:cNvSpPr>
            <a:spLocks noGrp="1"/>
          </p:cNvSpPr>
          <p:nvPr>
            <p:ph type="pic" sz="quarter" idx="13"/>
          </p:nvPr>
        </p:nvSpPr>
        <p:spPr>
          <a:xfrm>
            <a:off x="2977219"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10" name="Picture Placeholder 8"/>
          <p:cNvSpPr>
            <a:spLocks noGrp="1"/>
          </p:cNvSpPr>
          <p:nvPr>
            <p:ph type="pic" sz="quarter" idx="14"/>
          </p:nvPr>
        </p:nvSpPr>
        <p:spPr>
          <a:xfrm>
            <a:off x="5152388"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11" name="Picture Placeholder 8"/>
          <p:cNvSpPr>
            <a:spLocks noGrp="1"/>
          </p:cNvSpPr>
          <p:nvPr>
            <p:ph type="pic" sz="quarter" idx="15"/>
          </p:nvPr>
        </p:nvSpPr>
        <p:spPr>
          <a:xfrm>
            <a:off x="7312753"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dirty="0"/>
          </a:p>
        </p:txBody>
      </p:sp>
      <p:sp>
        <p:nvSpPr>
          <p:cNvPr id="15" name="Content Placeholder 14">
            <a:extLst>
              <a:ext uri="{FF2B5EF4-FFF2-40B4-BE49-F238E27FC236}">
                <a16:creationId xmlns:a16="http://schemas.microsoft.com/office/drawing/2014/main" id="{0CD5ECE9-07F3-4245-84D9-BB509B0F9DB2}"/>
              </a:ext>
            </a:extLst>
          </p:cNvPr>
          <p:cNvSpPr>
            <a:spLocks noGrp="1"/>
          </p:cNvSpPr>
          <p:nvPr>
            <p:ph sz="quarter" idx="18" hasCustomPrompt="1"/>
          </p:nvPr>
        </p:nvSpPr>
        <p:spPr>
          <a:xfrm>
            <a:off x="770257"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1" name="Picture Placeholder 8">
            <a:extLst>
              <a:ext uri="{FF2B5EF4-FFF2-40B4-BE49-F238E27FC236}">
                <a16:creationId xmlns:a16="http://schemas.microsoft.com/office/drawing/2014/main" id="{74C235B5-7F90-46E0-A3AA-EB61192441D0}"/>
              </a:ext>
            </a:extLst>
          </p:cNvPr>
          <p:cNvSpPr>
            <a:spLocks noGrp="1"/>
          </p:cNvSpPr>
          <p:nvPr>
            <p:ph type="pic" sz="quarter" idx="30"/>
          </p:nvPr>
        </p:nvSpPr>
        <p:spPr>
          <a:xfrm>
            <a:off x="9468549"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22" name="Content Placeholder 14">
            <a:extLst>
              <a:ext uri="{FF2B5EF4-FFF2-40B4-BE49-F238E27FC236}">
                <a16:creationId xmlns:a16="http://schemas.microsoft.com/office/drawing/2014/main" id="{A2BF56E3-24FE-4090-AC43-F40809F9F0F3}"/>
              </a:ext>
            </a:extLst>
          </p:cNvPr>
          <p:cNvSpPr>
            <a:spLocks noGrp="1"/>
          </p:cNvSpPr>
          <p:nvPr>
            <p:ph sz="quarter" idx="31" hasCustomPrompt="1"/>
          </p:nvPr>
        </p:nvSpPr>
        <p:spPr>
          <a:xfrm>
            <a:off x="2977219"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5" name="Content Placeholder 14">
            <a:extLst>
              <a:ext uri="{FF2B5EF4-FFF2-40B4-BE49-F238E27FC236}">
                <a16:creationId xmlns:a16="http://schemas.microsoft.com/office/drawing/2014/main" id="{695DE721-A52E-435D-8CB6-736F09A01DF5}"/>
              </a:ext>
            </a:extLst>
          </p:cNvPr>
          <p:cNvSpPr>
            <a:spLocks noGrp="1"/>
          </p:cNvSpPr>
          <p:nvPr>
            <p:ph sz="quarter" idx="32" hasCustomPrompt="1"/>
          </p:nvPr>
        </p:nvSpPr>
        <p:spPr>
          <a:xfrm>
            <a:off x="5152387"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6" name="Content Placeholder 14">
            <a:extLst>
              <a:ext uri="{FF2B5EF4-FFF2-40B4-BE49-F238E27FC236}">
                <a16:creationId xmlns:a16="http://schemas.microsoft.com/office/drawing/2014/main" id="{0E3B311D-D4B0-4355-9B29-4458B22A9C8C}"/>
              </a:ext>
            </a:extLst>
          </p:cNvPr>
          <p:cNvSpPr>
            <a:spLocks noGrp="1"/>
          </p:cNvSpPr>
          <p:nvPr>
            <p:ph sz="quarter" idx="33" hasCustomPrompt="1"/>
          </p:nvPr>
        </p:nvSpPr>
        <p:spPr>
          <a:xfrm>
            <a:off x="7312753"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8" name="Content Placeholder 14">
            <a:extLst>
              <a:ext uri="{FF2B5EF4-FFF2-40B4-BE49-F238E27FC236}">
                <a16:creationId xmlns:a16="http://schemas.microsoft.com/office/drawing/2014/main" id="{4B108C69-1D3E-4E22-AFFE-2452F52BA1E6}"/>
              </a:ext>
            </a:extLst>
          </p:cNvPr>
          <p:cNvSpPr>
            <a:spLocks noGrp="1"/>
          </p:cNvSpPr>
          <p:nvPr>
            <p:ph sz="quarter" idx="34" hasCustomPrompt="1"/>
          </p:nvPr>
        </p:nvSpPr>
        <p:spPr>
          <a:xfrm>
            <a:off x="9468549"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Tree>
    <p:extLst>
      <p:ext uri="{BB962C8B-B14F-4D97-AF65-F5344CB8AC3E}">
        <p14:creationId xmlns:p14="http://schemas.microsoft.com/office/powerpoint/2010/main" val="38495052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ext Right - Two Blocks Stacked">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hasCustomPrompt="1"/>
          </p:nvPr>
        </p:nvSpPr>
        <p:spPr>
          <a:xfrm>
            <a:off x="1210312" y="3429002"/>
            <a:ext cx="4885689" cy="3428999"/>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1" y="946702"/>
            <a:ext cx="4079681" cy="1769202"/>
          </a:xfrm>
        </p:spPr>
        <p:txBody>
          <a:bodyPr anchor="b" anchorCtr="0"/>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hasCustomPrompt="1"/>
          </p:nvPr>
        </p:nvSpPr>
        <p:spPr>
          <a:xfrm>
            <a:off x="1210312" y="2"/>
            <a:ext cx="4885689" cy="3428999"/>
          </a:xfrm>
          <a:prstGeom prst="rect">
            <a:avLst/>
          </a:prstGeom>
          <a:solidFill>
            <a:schemeClr val="bg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4" name="Slide Number Placeholder 3">
            <a:extLst>
              <a:ext uri="{FF2B5EF4-FFF2-40B4-BE49-F238E27FC236}">
                <a16:creationId xmlns:a16="http://schemas.microsoft.com/office/drawing/2014/main" id="{31B1D169-2724-4FD3-8015-463BF8AB22A3}"/>
              </a:ext>
            </a:extLst>
          </p:cNvPr>
          <p:cNvSpPr>
            <a:spLocks noGrp="1"/>
          </p:cNvSpPr>
          <p:nvPr>
            <p:ph type="sldNum" sz="quarter" idx="15"/>
          </p:nvPr>
        </p:nvSpPr>
        <p:spPr/>
        <p:txBody>
          <a:bodyPr/>
          <a:lstStyle/>
          <a:p>
            <a:fld id="{0969892B-6FB2-445D-B6A4-8332FBFF141C}" type="slidenum">
              <a:rPr lang="en-US" smtClean="0"/>
              <a:pPr/>
              <a:t>‹#›</a:t>
            </a:fld>
            <a:endParaRPr lang="en-US"/>
          </a:p>
        </p:txBody>
      </p:sp>
      <p:sp>
        <p:nvSpPr>
          <p:cNvPr id="7" name="Text Placeholder 3">
            <a:extLst>
              <a:ext uri="{FF2B5EF4-FFF2-40B4-BE49-F238E27FC236}">
                <a16:creationId xmlns:a16="http://schemas.microsoft.com/office/drawing/2014/main" id="{9A9D8E24-030E-4417-BB5C-76E4A3A44A43}"/>
              </a:ext>
            </a:extLst>
          </p:cNvPr>
          <p:cNvSpPr>
            <a:spLocks noGrp="1"/>
          </p:cNvSpPr>
          <p:nvPr>
            <p:ph type="body" sz="quarter" idx="18" hasCustomPrompt="1"/>
          </p:nvPr>
        </p:nvSpPr>
        <p:spPr>
          <a:xfrm>
            <a:off x="7101840" y="3169779"/>
            <a:ext cx="4079680" cy="3026306"/>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1048128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4 Circle Photos with Text and Background Image">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1037288" y="550598"/>
            <a:ext cx="9980337" cy="1249845"/>
          </a:xfrm>
        </p:spPr>
        <p:txBody>
          <a:bodyPr anchor="b" anchorCtr="0"/>
          <a:lstStyle>
            <a:lvl1pPr algn="ctr">
              <a:defRPr>
                <a:solidFill>
                  <a:schemeClr val="bg2"/>
                </a:solidFill>
              </a:defRPr>
            </a:lvl1pPr>
          </a:lstStyle>
          <a:p>
            <a:r>
              <a:rPr lang="en-US"/>
              <a:t>Click to edit Master title style</a:t>
            </a:r>
          </a:p>
        </p:txBody>
      </p:sp>
      <p:sp>
        <p:nvSpPr>
          <p:cNvPr id="17" name="Picture Placeholder 4">
            <a:extLst>
              <a:ext uri="{FF2B5EF4-FFF2-40B4-BE49-F238E27FC236}">
                <a16:creationId xmlns:a16="http://schemas.microsoft.com/office/drawing/2014/main" id="{D6606D77-A67F-4ADB-949F-66533FC0A311}"/>
              </a:ext>
            </a:extLst>
          </p:cNvPr>
          <p:cNvSpPr>
            <a:spLocks noGrp="1"/>
          </p:cNvSpPr>
          <p:nvPr>
            <p:ph type="pic" sz="quarter" idx="22"/>
          </p:nvPr>
        </p:nvSpPr>
        <p:spPr>
          <a:xfrm>
            <a:off x="1774359"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a:t>Click icon to add picture</a:t>
            </a:r>
          </a:p>
        </p:txBody>
      </p:sp>
      <p:sp>
        <p:nvSpPr>
          <p:cNvPr id="18" name="Picture Placeholder 4">
            <a:extLst>
              <a:ext uri="{FF2B5EF4-FFF2-40B4-BE49-F238E27FC236}">
                <a16:creationId xmlns:a16="http://schemas.microsoft.com/office/drawing/2014/main" id="{C770B54F-55A3-402D-9B0F-DAC6DBC6E07B}"/>
              </a:ext>
            </a:extLst>
          </p:cNvPr>
          <p:cNvSpPr>
            <a:spLocks noGrp="1"/>
          </p:cNvSpPr>
          <p:nvPr>
            <p:ph type="pic" sz="quarter" idx="23"/>
          </p:nvPr>
        </p:nvSpPr>
        <p:spPr>
          <a:xfrm>
            <a:off x="4022894"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a:t>Click icon to add picture</a:t>
            </a:r>
          </a:p>
        </p:txBody>
      </p:sp>
      <p:sp>
        <p:nvSpPr>
          <p:cNvPr id="19" name="Picture Placeholder 4">
            <a:extLst>
              <a:ext uri="{FF2B5EF4-FFF2-40B4-BE49-F238E27FC236}">
                <a16:creationId xmlns:a16="http://schemas.microsoft.com/office/drawing/2014/main" id="{FA92C845-76C4-4C4C-8B69-9ACEC630DA4E}"/>
              </a:ext>
            </a:extLst>
          </p:cNvPr>
          <p:cNvSpPr>
            <a:spLocks noGrp="1"/>
          </p:cNvSpPr>
          <p:nvPr>
            <p:ph type="pic" sz="quarter" idx="24"/>
          </p:nvPr>
        </p:nvSpPr>
        <p:spPr>
          <a:xfrm>
            <a:off x="6267473"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a:t>Click icon to add picture</a:t>
            </a:r>
          </a:p>
        </p:txBody>
      </p:sp>
      <p:sp>
        <p:nvSpPr>
          <p:cNvPr id="20" name="Picture Placeholder 4">
            <a:extLst>
              <a:ext uri="{FF2B5EF4-FFF2-40B4-BE49-F238E27FC236}">
                <a16:creationId xmlns:a16="http://schemas.microsoft.com/office/drawing/2014/main" id="{377DF013-4263-46B2-845A-C06F744B5B06}"/>
              </a:ext>
            </a:extLst>
          </p:cNvPr>
          <p:cNvSpPr>
            <a:spLocks noGrp="1"/>
          </p:cNvSpPr>
          <p:nvPr>
            <p:ph type="pic" sz="quarter" idx="25"/>
          </p:nvPr>
        </p:nvSpPr>
        <p:spPr>
          <a:xfrm>
            <a:off x="8519965"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a:t>Click icon to add picture</a:t>
            </a:r>
          </a:p>
        </p:txBody>
      </p:sp>
      <p:sp>
        <p:nvSpPr>
          <p:cNvPr id="5" name="Slide Number Placeholder 4">
            <a:extLst>
              <a:ext uri="{FF2B5EF4-FFF2-40B4-BE49-F238E27FC236}">
                <a16:creationId xmlns:a16="http://schemas.microsoft.com/office/drawing/2014/main" id="{11F597EA-B5A5-48F4-89AC-CC7BBB03044C}"/>
              </a:ext>
            </a:extLst>
          </p:cNvPr>
          <p:cNvSpPr>
            <a:spLocks noGrp="1"/>
          </p:cNvSpPr>
          <p:nvPr>
            <p:ph type="sldNum" sz="quarter" idx="26"/>
          </p:nvPr>
        </p:nvSpPr>
        <p:spPr>
          <a:xfrm>
            <a:off x="1" y="6356352"/>
            <a:ext cx="1003852" cy="365125"/>
          </a:xfrm>
        </p:spPr>
        <p:txBody>
          <a:bodyPr/>
          <a:lstStyle>
            <a:lvl1pPr>
              <a:defRPr>
                <a:solidFill>
                  <a:schemeClr val="bg2"/>
                </a:solidFill>
              </a:defRPr>
            </a:lvl1pPr>
          </a:lstStyle>
          <a:p>
            <a:fld id="{0969892B-6FB2-445D-B6A4-8332FBFF141C}" type="slidenum">
              <a:rPr lang="en-US" smtClean="0"/>
              <a:pPr/>
              <a:t>‹#›</a:t>
            </a:fld>
            <a:endParaRPr lang="en-US"/>
          </a:p>
        </p:txBody>
      </p:sp>
      <p:sp>
        <p:nvSpPr>
          <p:cNvPr id="10" name="Text Placeholder 38">
            <a:extLst>
              <a:ext uri="{FF2B5EF4-FFF2-40B4-BE49-F238E27FC236}">
                <a16:creationId xmlns:a16="http://schemas.microsoft.com/office/drawing/2014/main" id="{D0024B53-DFBD-4ECF-9EAE-E1E1C270B621}"/>
              </a:ext>
            </a:extLst>
          </p:cNvPr>
          <p:cNvSpPr>
            <a:spLocks noGrp="1"/>
          </p:cNvSpPr>
          <p:nvPr>
            <p:ph type="body" sz="quarter" idx="28" hasCustomPrompt="1"/>
          </p:nvPr>
        </p:nvSpPr>
        <p:spPr>
          <a:xfrm>
            <a:off x="1757365" y="4376143"/>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1" name="Text Placeholder 38">
            <a:extLst>
              <a:ext uri="{FF2B5EF4-FFF2-40B4-BE49-F238E27FC236}">
                <a16:creationId xmlns:a16="http://schemas.microsoft.com/office/drawing/2014/main" id="{F9B5FD3E-BA77-4650-AB68-D8C44BF13B5C}"/>
              </a:ext>
            </a:extLst>
          </p:cNvPr>
          <p:cNvSpPr>
            <a:spLocks noGrp="1"/>
          </p:cNvSpPr>
          <p:nvPr>
            <p:ph type="body" sz="quarter" idx="29" hasCustomPrompt="1"/>
          </p:nvPr>
        </p:nvSpPr>
        <p:spPr>
          <a:xfrm>
            <a:off x="4087886" y="4376143"/>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2" name="Text Placeholder 38">
            <a:extLst>
              <a:ext uri="{FF2B5EF4-FFF2-40B4-BE49-F238E27FC236}">
                <a16:creationId xmlns:a16="http://schemas.microsoft.com/office/drawing/2014/main" id="{C92D60A7-6AC2-476B-85F2-D77CB5789D36}"/>
              </a:ext>
            </a:extLst>
          </p:cNvPr>
          <p:cNvSpPr>
            <a:spLocks noGrp="1"/>
          </p:cNvSpPr>
          <p:nvPr>
            <p:ph type="body" sz="quarter" idx="30" hasCustomPrompt="1"/>
          </p:nvPr>
        </p:nvSpPr>
        <p:spPr>
          <a:xfrm>
            <a:off x="6431709" y="4376824"/>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3" name="Text Placeholder 38">
            <a:extLst>
              <a:ext uri="{FF2B5EF4-FFF2-40B4-BE49-F238E27FC236}">
                <a16:creationId xmlns:a16="http://schemas.microsoft.com/office/drawing/2014/main" id="{E4D14BAF-BBA6-472C-8106-972F8A5E6FCA}"/>
              </a:ext>
            </a:extLst>
          </p:cNvPr>
          <p:cNvSpPr>
            <a:spLocks noGrp="1"/>
          </p:cNvSpPr>
          <p:nvPr>
            <p:ph type="body" sz="quarter" idx="31" hasCustomPrompt="1"/>
          </p:nvPr>
        </p:nvSpPr>
        <p:spPr>
          <a:xfrm>
            <a:off x="8783457" y="4376824"/>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4005659870"/>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3 Images Staggered">
    <p:spTree>
      <p:nvGrpSpPr>
        <p:cNvPr id="1" name=""/>
        <p:cNvGrpSpPr/>
        <p:nvPr/>
      </p:nvGrpSpPr>
      <p:grpSpPr>
        <a:xfrm>
          <a:off x="0" y="0"/>
          <a:ext cx="0" cy="0"/>
          <a:chOff x="0" y="0"/>
          <a:chExt cx="0" cy="0"/>
        </a:xfrm>
      </p:grpSpPr>
      <p:sp>
        <p:nvSpPr>
          <p:cNvPr id="2" name="Title 1"/>
          <p:cNvSpPr>
            <a:spLocks noGrp="1"/>
          </p:cNvSpPr>
          <p:nvPr>
            <p:ph type="title"/>
          </p:nvPr>
        </p:nvSpPr>
        <p:spPr>
          <a:xfrm>
            <a:off x="1009332" y="3444240"/>
            <a:ext cx="4057016" cy="3413760"/>
          </a:xfrm>
        </p:spPr>
        <p:txBody>
          <a:bodyPr anchor="ctr" anchorCtr="0"/>
          <a:lstStyle/>
          <a:p>
            <a:r>
              <a:rPr lang="en-US"/>
              <a:t>Click to edit Master title style</a:t>
            </a:r>
          </a:p>
        </p:txBody>
      </p:sp>
      <p:sp>
        <p:nvSpPr>
          <p:cNvPr id="6" name="Picture Placeholder 8"/>
          <p:cNvSpPr>
            <a:spLocks noGrp="1"/>
          </p:cNvSpPr>
          <p:nvPr>
            <p:ph type="pic" sz="quarter" idx="14" hasCustomPrompt="1"/>
          </p:nvPr>
        </p:nvSpPr>
        <p:spPr>
          <a:xfrm>
            <a:off x="3037840" y="0"/>
            <a:ext cx="3058160" cy="344424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5" name="Picture Placeholder 8"/>
          <p:cNvSpPr>
            <a:spLocks noGrp="1"/>
          </p:cNvSpPr>
          <p:nvPr>
            <p:ph type="pic" sz="quarter" idx="13" hasCustomPrompt="1"/>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hasCustomPrompt="1"/>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7" name="Text Placeholder 3">
            <a:extLst>
              <a:ext uri="{FF2B5EF4-FFF2-40B4-BE49-F238E27FC236}">
                <a16:creationId xmlns:a16="http://schemas.microsoft.com/office/drawing/2014/main" id="{0B5C2248-71C6-4907-86BB-94F087D908AA}"/>
              </a:ext>
            </a:extLst>
          </p:cNvPr>
          <p:cNvSpPr>
            <a:spLocks noGrp="1"/>
          </p:cNvSpPr>
          <p:nvPr>
            <p:ph type="body" sz="quarter" idx="18" hasCustomPrompt="1"/>
          </p:nvPr>
        </p:nvSpPr>
        <p:spPr>
          <a:xfrm>
            <a:off x="7094551" y="0"/>
            <a:ext cx="4137556" cy="3429000"/>
          </a:xfrm>
        </p:spPr>
        <p:txBody>
          <a:bodyPr anchor="ctr" anchorCtr="0">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836036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ext Right - Narrow Block Left">
    <p:spTree>
      <p:nvGrpSpPr>
        <p:cNvPr id="1" name=""/>
        <p:cNvGrpSpPr/>
        <p:nvPr/>
      </p:nvGrpSpPr>
      <p:grpSpPr>
        <a:xfrm>
          <a:off x="0" y="0"/>
          <a:ext cx="0" cy="0"/>
          <a:chOff x="0" y="0"/>
          <a:chExt cx="0" cy="0"/>
        </a:xfrm>
      </p:grpSpPr>
      <p:sp>
        <p:nvSpPr>
          <p:cNvPr id="4" name="Picture Placeholder 8"/>
          <p:cNvSpPr>
            <a:spLocks noGrp="1"/>
          </p:cNvSpPr>
          <p:nvPr>
            <p:ph type="pic" sz="quarter" idx="12" hasCustomPrompt="1"/>
          </p:nvPr>
        </p:nvSpPr>
        <p:spPr>
          <a:xfrm>
            <a:off x="1016000" y="0"/>
            <a:ext cx="3058160" cy="6858000"/>
          </a:xfrm>
          <a:prstGeom prst="rect">
            <a:avLst/>
          </a:prstGeom>
          <a:solidFill>
            <a:schemeClr val="tx2"/>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789710"/>
            <a:ext cx="6114221" cy="1406839"/>
          </a:xfrm>
        </p:spPr>
        <p:txBody>
          <a:bodyPr anchor="b" anchorCtr="0"/>
          <a:lstStyle/>
          <a:p>
            <a:r>
              <a:rPr lang="en-US"/>
              <a:t>Click to edit Master title style</a:t>
            </a:r>
          </a:p>
        </p:txBody>
      </p:sp>
      <p:sp>
        <p:nvSpPr>
          <p:cNvPr id="8" name="Text Placeholder 3">
            <a:extLst>
              <a:ext uri="{FF2B5EF4-FFF2-40B4-BE49-F238E27FC236}">
                <a16:creationId xmlns:a16="http://schemas.microsoft.com/office/drawing/2014/main" id="{F76545C7-52B4-48BA-8325-AE6ADF326ED4}"/>
              </a:ext>
            </a:extLst>
          </p:cNvPr>
          <p:cNvSpPr>
            <a:spLocks noGrp="1"/>
          </p:cNvSpPr>
          <p:nvPr>
            <p:ph type="body" sz="quarter" idx="18" hasCustomPrompt="1"/>
          </p:nvPr>
        </p:nvSpPr>
        <p:spPr>
          <a:xfrm>
            <a:off x="5067300" y="2597728"/>
            <a:ext cx="6114221" cy="3470564"/>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5185978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ext Left - Title Above Block">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4"/>
            <a:ext cx="4067176" cy="1249845"/>
          </a:xfrm>
        </p:spPr>
        <p:txBody>
          <a:bodyPr/>
          <a:lstStyle/>
          <a:p>
            <a:r>
              <a:rPr lang="en-US"/>
              <a:t>Click to edit Master title style</a:t>
            </a:r>
          </a:p>
        </p:txBody>
      </p:sp>
      <p:sp>
        <p:nvSpPr>
          <p:cNvPr id="5" name="Picture Placeholder 8"/>
          <p:cNvSpPr>
            <a:spLocks noGrp="1"/>
          </p:cNvSpPr>
          <p:nvPr>
            <p:ph type="pic" sz="quarter" idx="13" hasCustomPrompt="1"/>
          </p:nvPr>
        </p:nvSpPr>
        <p:spPr>
          <a:xfrm>
            <a:off x="2028825" y="3429000"/>
            <a:ext cx="4067176" cy="3429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ext Placeholder 3">
            <a:extLst>
              <a:ext uri="{FF2B5EF4-FFF2-40B4-BE49-F238E27FC236}">
                <a16:creationId xmlns:a16="http://schemas.microsoft.com/office/drawing/2014/main" id="{6A2D9993-96B7-4F61-8127-49372BACA4F2}"/>
              </a:ext>
            </a:extLst>
          </p:cNvPr>
          <p:cNvSpPr>
            <a:spLocks noGrp="1"/>
          </p:cNvSpPr>
          <p:nvPr>
            <p:ph type="body" sz="quarter" idx="18" hasCustomPrompt="1"/>
          </p:nvPr>
        </p:nvSpPr>
        <p:spPr>
          <a:xfrm>
            <a:off x="7197919" y="1206010"/>
            <a:ext cx="3879851" cy="5016776"/>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34317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ext Left - Narrow Block Right">
    <p:spTree>
      <p:nvGrpSpPr>
        <p:cNvPr id="1" name=""/>
        <p:cNvGrpSpPr/>
        <p:nvPr/>
      </p:nvGrpSpPr>
      <p:grpSpPr>
        <a:xfrm>
          <a:off x="0" y="0"/>
          <a:ext cx="0" cy="0"/>
          <a:chOff x="0" y="0"/>
          <a:chExt cx="0" cy="0"/>
        </a:xfrm>
      </p:grpSpPr>
      <p:sp>
        <p:nvSpPr>
          <p:cNvPr id="2" name="Title 1"/>
          <p:cNvSpPr>
            <a:spLocks noGrp="1"/>
          </p:cNvSpPr>
          <p:nvPr>
            <p:ph type="title"/>
          </p:nvPr>
        </p:nvSpPr>
        <p:spPr>
          <a:xfrm>
            <a:off x="996237" y="946704"/>
            <a:ext cx="5991417" cy="1249845"/>
          </a:xfrm>
        </p:spPr>
        <p:txBody>
          <a:bodyPr anchor="b" anchorCtr="0"/>
          <a:lstStyle/>
          <a:p>
            <a:r>
              <a:rPr lang="en-US"/>
              <a:t>Click to edit Master title style</a:t>
            </a:r>
          </a:p>
        </p:txBody>
      </p:sp>
      <p:sp>
        <p:nvSpPr>
          <p:cNvPr id="5" name="Picture Placeholder 8"/>
          <p:cNvSpPr>
            <a:spLocks noGrp="1"/>
          </p:cNvSpPr>
          <p:nvPr>
            <p:ph type="pic" sz="quarter" idx="13" hasCustomPrompt="1"/>
          </p:nvPr>
        </p:nvSpPr>
        <p:spPr>
          <a:xfrm>
            <a:off x="8124823" y="0"/>
            <a:ext cx="4067176" cy="6858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ext Placeholder 3">
            <a:extLst>
              <a:ext uri="{FF2B5EF4-FFF2-40B4-BE49-F238E27FC236}">
                <a16:creationId xmlns:a16="http://schemas.microsoft.com/office/drawing/2014/main" id="{65011AF5-4E5D-4C3C-86E8-9F3CA954AADA}"/>
              </a:ext>
            </a:extLst>
          </p:cNvPr>
          <p:cNvSpPr>
            <a:spLocks noGrp="1"/>
          </p:cNvSpPr>
          <p:nvPr>
            <p:ph type="body" sz="quarter" idx="18" hasCustomPrompt="1"/>
          </p:nvPr>
        </p:nvSpPr>
        <p:spPr>
          <a:xfrm>
            <a:off x="1003852" y="2769251"/>
            <a:ext cx="5991416" cy="3249413"/>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9249123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Large Heading with Block">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5FE9F0-BA58-4BBD-AE85-AB147AA6B769}"/>
              </a:ext>
            </a:extLst>
          </p:cNvPr>
          <p:cNvSpPr>
            <a:spLocks noGrp="1"/>
          </p:cNvSpPr>
          <p:nvPr>
            <p:ph type="sldNum" sz="quarter" idx="10"/>
          </p:nvPr>
        </p:nvSpPr>
        <p:spPr/>
        <p:txBody>
          <a:bodyPr/>
          <a:lstStyle/>
          <a:p>
            <a:fld id="{0969892B-6FB2-445D-B6A4-8332FBFF141C}" type="slidenum">
              <a:rPr lang="en-US" smtClean="0"/>
              <a:pPr/>
              <a:t>‹#›</a:t>
            </a:fld>
            <a:endParaRPr lang="en-US"/>
          </a:p>
        </p:txBody>
      </p:sp>
      <p:sp>
        <p:nvSpPr>
          <p:cNvPr id="8" name="Picture Placeholder 8">
            <a:extLst>
              <a:ext uri="{FF2B5EF4-FFF2-40B4-BE49-F238E27FC236}">
                <a16:creationId xmlns:a16="http://schemas.microsoft.com/office/drawing/2014/main" id="{287AE1ED-33FF-4C21-9E2D-A9D2A44177AC}"/>
              </a:ext>
            </a:extLst>
          </p:cNvPr>
          <p:cNvSpPr>
            <a:spLocks noGrp="1"/>
          </p:cNvSpPr>
          <p:nvPr>
            <p:ph type="pic" sz="quarter" idx="15" hasCustomPrompt="1"/>
          </p:nvPr>
        </p:nvSpPr>
        <p:spPr>
          <a:xfrm>
            <a:off x="6096001" y="-30480"/>
            <a:ext cx="6085840" cy="6888480"/>
          </a:xfrm>
          <a:prstGeom prst="rect">
            <a:avLst/>
          </a:prstGeom>
          <a:solidFill>
            <a:schemeClr val="tx2"/>
          </a:solidFill>
          <a:ln>
            <a:noFill/>
          </a:ln>
        </p:spPr>
        <p:txBody>
          <a:bodyPr wrap="square" anchor="ctr">
            <a:noAutofit/>
          </a:bodyPr>
          <a:lstStyle>
            <a:lvl1pPr algn="ctr">
              <a:lnSpc>
                <a:spcPct val="100000"/>
              </a:lnSpc>
              <a:defRPr sz="2000" i="0">
                <a:solidFill>
                  <a:schemeClr val="bg2"/>
                </a:solidFill>
              </a:defRPr>
            </a:lvl1pPr>
          </a:lstStyle>
          <a:p>
            <a:r>
              <a:rPr lang="en-US"/>
              <a:t>*OPTIONAL* Click icon to insert photo </a:t>
            </a:r>
            <a:br>
              <a:rPr lang="en-US"/>
            </a:br>
            <a:r>
              <a:rPr lang="en-US"/>
              <a:t>(this text will not appear in presentation mode)</a:t>
            </a:r>
          </a:p>
        </p:txBody>
      </p:sp>
      <p:sp>
        <p:nvSpPr>
          <p:cNvPr id="9" name="Title 1">
            <a:extLst>
              <a:ext uri="{FF2B5EF4-FFF2-40B4-BE49-F238E27FC236}">
                <a16:creationId xmlns:a16="http://schemas.microsoft.com/office/drawing/2014/main" id="{9DCE877B-ADBD-47CC-9DCB-676BF6E95BAF}"/>
              </a:ext>
            </a:extLst>
          </p:cNvPr>
          <p:cNvSpPr>
            <a:spLocks noGrp="1"/>
          </p:cNvSpPr>
          <p:nvPr>
            <p:ph type="title"/>
          </p:nvPr>
        </p:nvSpPr>
        <p:spPr>
          <a:xfrm>
            <a:off x="1024971" y="1175303"/>
            <a:ext cx="10146612" cy="1647411"/>
          </a:xfrm>
          <a:effectLst>
            <a:outerShdw blurRad="139700" dist="50800" dir="5400000" algn="t" rotWithShape="0">
              <a:prstClr val="black">
                <a:alpha val="14000"/>
              </a:prstClr>
            </a:outerShdw>
          </a:effectLst>
        </p:spPr>
        <p:txBody>
          <a:bodyPr/>
          <a:lstStyle>
            <a:lvl1pPr>
              <a:defRPr sz="12000" b="1" i="0">
                <a:solidFill>
                  <a:schemeClr val="accent1"/>
                </a:solidFill>
                <a:latin typeface="+mj-lt"/>
                <a:ea typeface="Montserrat Black" charset="0"/>
                <a:cs typeface="Montserrat Black" charset="0"/>
              </a:defRPr>
            </a:lvl1pPr>
          </a:lstStyle>
          <a:p>
            <a:r>
              <a:rPr lang="en-US"/>
              <a:t>Click to edit Master title style</a:t>
            </a:r>
          </a:p>
        </p:txBody>
      </p:sp>
      <p:sp>
        <p:nvSpPr>
          <p:cNvPr id="10" name="Text Placeholder 3">
            <a:extLst>
              <a:ext uri="{FF2B5EF4-FFF2-40B4-BE49-F238E27FC236}">
                <a16:creationId xmlns:a16="http://schemas.microsoft.com/office/drawing/2014/main" id="{4C7EA147-7124-4592-947A-9072059DFD28}"/>
              </a:ext>
            </a:extLst>
          </p:cNvPr>
          <p:cNvSpPr>
            <a:spLocks noGrp="1"/>
          </p:cNvSpPr>
          <p:nvPr>
            <p:ph type="body" sz="quarter" idx="18" hasCustomPrompt="1"/>
          </p:nvPr>
        </p:nvSpPr>
        <p:spPr>
          <a:xfrm>
            <a:off x="1003852" y="3429000"/>
            <a:ext cx="4141355" cy="2535072"/>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6040571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 Dark Blu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DCE42-A267-46CD-ABF2-A11D9062366E}"/>
              </a:ext>
            </a:extLst>
          </p:cNvPr>
          <p:cNvSpPr>
            <a:spLocks noGrp="1"/>
          </p:cNvSpPr>
          <p:nvPr>
            <p:ph type="sldNum" sz="quarter" idx="10"/>
          </p:nvPr>
        </p:nvSpPr>
        <p:spPr/>
        <p:txBody>
          <a:bodyPr/>
          <a:lstStyle/>
          <a:p>
            <a:fld id="{0969892B-6FB2-445D-B6A4-8332FBFF141C}" type="slidenum">
              <a:rPr lang="en-US" smtClean="0"/>
              <a:pPr/>
              <a:t>‹#›</a:t>
            </a:fld>
            <a:endParaRPr lang="en-US"/>
          </a:p>
        </p:txBody>
      </p:sp>
      <p:sp>
        <p:nvSpPr>
          <p:cNvPr id="4" name="Rectangle 3">
            <a:extLst>
              <a:ext uri="{FF2B5EF4-FFF2-40B4-BE49-F238E27FC236}">
                <a16:creationId xmlns:a16="http://schemas.microsoft.com/office/drawing/2014/main" id="{4E07A530-64AB-4D9E-8E0E-7F298B086FA8}"/>
              </a:ext>
            </a:extLst>
          </p:cNvPr>
          <p:cNvSpPr/>
          <p:nvPr/>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Freeform 16">
            <a:extLst>
              <a:ext uri="{FF2B5EF4-FFF2-40B4-BE49-F238E27FC236}">
                <a16:creationId xmlns:a16="http://schemas.microsoft.com/office/drawing/2014/main" id="{3744CC5F-1AF2-44A3-A943-755E519DB23C}"/>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7" name="Graphic 6" descr="Open quotation mark">
            <a:extLst>
              <a:ext uri="{FF2B5EF4-FFF2-40B4-BE49-F238E27FC236}">
                <a16:creationId xmlns:a16="http://schemas.microsoft.com/office/drawing/2014/main" id="{53568F02-B8B7-44B8-AFF8-E4738BE3FE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bg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12" name="Text Placeholder 11">
            <a:extLst>
              <a:ext uri="{FF2B5EF4-FFF2-40B4-BE49-F238E27FC236}">
                <a16:creationId xmlns:a16="http://schemas.microsoft.com/office/drawing/2014/main" id="{19C20D9C-30E0-4378-AE4D-0625BF5BAC9F}"/>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bg2"/>
                </a:solidFill>
              </a:defRPr>
            </a:lvl1pPr>
          </a:lstStyle>
          <a:p>
            <a:pPr lvl="0"/>
            <a:r>
              <a:rPr lang="en-US"/>
              <a:t>Name</a:t>
            </a:r>
          </a:p>
          <a:p>
            <a:pPr lvl="0"/>
            <a:r>
              <a:rPr lang="en-US"/>
              <a:t>Title</a:t>
            </a:r>
          </a:p>
        </p:txBody>
      </p:sp>
      <p:sp>
        <p:nvSpPr>
          <p:cNvPr id="2" name="Rectangle 1">
            <a:extLst>
              <a:ext uri="{FF2B5EF4-FFF2-40B4-BE49-F238E27FC236}">
                <a16:creationId xmlns:a16="http://schemas.microsoft.com/office/drawing/2014/main" id="{2ED8734A-2B76-FD63-2C5B-9D6163050718}"/>
              </a:ext>
            </a:extLst>
          </p:cNvPr>
          <p:cNvSpPr/>
          <p:nvPr userDrawn="1"/>
        </p:nvSpPr>
        <p:spPr>
          <a:xfrm>
            <a:off x="1227693" y="740231"/>
            <a:ext cx="10964307" cy="6117771"/>
          </a:xfrm>
          <a:prstGeom prst="rect">
            <a:avLst/>
          </a:prstGeom>
          <a:solidFill>
            <a:srgbClr val="009D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Freeform 16">
            <a:extLst>
              <a:ext uri="{FF2B5EF4-FFF2-40B4-BE49-F238E27FC236}">
                <a16:creationId xmlns:a16="http://schemas.microsoft.com/office/drawing/2014/main" id="{60C3CAA5-D52B-C391-3C03-3C7A194EFDDB}"/>
              </a:ext>
            </a:extLst>
          </p:cNvPr>
          <p:cNvSpPr/>
          <p:nvPr userDrawn="1"/>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rgbClr val="FDB813"/>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6" name="Graphic 5" descr="Open quotation mark">
            <a:extLst>
              <a:ext uri="{FF2B5EF4-FFF2-40B4-BE49-F238E27FC236}">
                <a16:creationId xmlns:a16="http://schemas.microsoft.com/office/drawing/2014/main" id="{B2021349-3A9A-DE1D-5FF0-188EEFFBAE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8659" y="1132500"/>
            <a:ext cx="914400" cy="914400"/>
          </a:xfrm>
          <a:prstGeom prst="rect">
            <a:avLst/>
          </a:prstGeom>
        </p:spPr>
      </p:pic>
    </p:spTree>
    <p:extLst>
      <p:ext uri="{BB962C8B-B14F-4D97-AF65-F5344CB8AC3E}">
        <p14:creationId xmlns:p14="http://schemas.microsoft.com/office/powerpoint/2010/main" val="8958020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Quote - Grey">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DCE42-A267-46CD-ABF2-A11D9062366E}"/>
              </a:ext>
            </a:extLst>
          </p:cNvPr>
          <p:cNvSpPr>
            <a:spLocks noGrp="1"/>
          </p:cNvSpPr>
          <p:nvPr>
            <p:ph type="sldNum" sz="quarter" idx="10"/>
          </p:nvPr>
        </p:nvSpPr>
        <p:spPr/>
        <p:txBody>
          <a:bodyPr/>
          <a:lstStyle/>
          <a:p>
            <a:fld id="{0969892B-6FB2-445D-B6A4-8332FBFF141C}" type="slidenum">
              <a:rPr lang="en-US" smtClean="0"/>
              <a:pPr/>
              <a:t>‹#›</a:t>
            </a:fld>
            <a:endParaRPr lang="en-US"/>
          </a:p>
        </p:txBody>
      </p:sp>
      <p:sp>
        <p:nvSpPr>
          <p:cNvPr id="4" name="Rectangle 3">
            <a:extLst>
              <a:ext uri="{FF2B5EF4-FFF2-40B4-BE49-F238E27FC236}">
                <a16:creationId xmlns:a16="http://schemas.microsoft.com/office/drawing/2014/main" id="{4E07A530-64AB-4D9E-8E0E-7F298B086FA8}"/>
              </a:ext>
            </a:extLst>
          </p:cNvPr>
          <p:cNvSpPr/>
          <p:nvPr/>
        </p:nvSpPr>
        <p:spPr>
          <a:xfrm>
            <a:off x="1227693" y="740231"/>
            <a:ext cx="10964307" cy="611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Freeform 16">
            <a:extLst>
              <a:ext uri="{FF2B5EF4-FFF2-40B4-BE49-F238E27FC236}">
                <a16:creationId xmlns:a16="http://schemas.microsoft.com/office/drawing/2014/main" id="{3744CC5F-1AF2-44A3-A943-755E519DB23C}"/>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7" name="Graphic 6" descr="Open quotation mark">
            <a:extLst>
              <a:ext uri="{FF2B5EF4-FFF2-40B4-BE49-F238E27FC236}">
                <a16:creationId xmlns:a16="http://schemas.microsoft.com/office/drawing/2014/main" id="{53568F02-B8B7-44B8-AFF8-E4738BE3FE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tx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8" name="Text Placeholder 11">
            <a:extLst>
              <a:ext uri="{FF2B5EF4-FFF2-40B4-BE49-F238E27FC236}">
                <a16:creationId xmlns:a16="http://schemas.microsoft.com/office/drawing/2014/main" id="{A98849E3-096E-4208-8CC8-C34296CDC37D}"/>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tx1"/>
                </a:solidFill>
              </a:defRPr>
            </a:lvl1pPr>
          </a:lstStyle>
          <a:p>
            <a:pPr lvl="0"/>
            <a:r>
              <a:rPr lang="en-US"/>
              <a:t>Name</a:t>
            </a:r>
          </a:p>
          <a:p>
            <a:pPr lvl="0"/>
            <a:r>
              <a:rPr lang="en-US"/>
              <a:t>Title</a:t>
            </a:r>
          </a:p>
        </p:txBody>
      </p:sp>
    </p:spTree>
    <p:extLst>
      <p:ext uri="{BB962C8B-B14F-4D97-AF65-F5344CB8AC3E}">
        <p14:creationId xmlns:p14="http://schemas.microsoft.com/office/powerpoint/2010/main" val="2366144744"/>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Video">
    <p:bg>
      <p:bgPr>
        <a:solidFill>
          <a:srgbClr val="023B4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501926" y="1015634"/>
            <a:ext cx="2779755" cy="2743566"/>
          </a:xfrm>
        </p:spPr>
        <p:txBody>
          <a:bodyPr/>
          <a:lstStyle>
            <a:lvl1pPr>
              <a:defRPr>
                <a:solidFill>
                  <a:schemeClr val="bg2"/>
                </a:solidFill>
              </a:defRPr>
            </a:lvl1pPr>
          </a:lstStyle>
          <a:p>
            <a:r>
              <a:rPr lang="en-US"/>
              <a:t>Click to edit Master title style</a:t>
            </a:r>
          </a:p>
        </p:txBody>
      </p:sp>
      <p:sp>
        <p:nvSpPr>
          <p:cNvPr id="3" name="Media Placeholder 2">
            <a:extLst>
              <a:ext uri="{FF2B5EF4-FFF2-40B4-BE49-F238E27FC236}">
                <a16:creationId xmlns:a16="http://schemas.microsoft.com/office/drawing/2014/main" id="{CFA13D58-9B92-4269-BFB0-4891231F7213}"/>
              </a:ext>
            </a:extLst>
          </p:cNvPr>
          <p:cNvSpPr>
            <a:spLocks noGrp="1"/>
          </p:cNvSpPr>
          <p:nvPr>
            <p:ph type="media" sz="quarter" idx="16" hasCustomPrompt="1"/>
          </p:nvPr>
        </p:nvSpPr>
        <p:spPr>
          <a:xfrm>
            <a:off x="3698241" y="601902"/>
            <a:ext cx="7909617" cy="5654196"/>
          </a:xfrm>
          <a:prstGeom prst="rect">
            <a:avLst/>
          </a:prstGeom>
          <a:gradFill>
            <a:gsLst>
              <a:gs pos="0">
                <a:schemeClr val="tx1">
                  <a:alpha val="40000"/>
                </a:schemeClr>
              </a:gs>
              <a:gs pos="99000">
                <a:schemeClr val="tx1">
                  <a:alpha val="20000"/>
                </a:schemeClr>
              </a:gs>
            </a:gsLst>
            <a:lin ang="5400000" scaled="1"/>
          </a:gradFill>
        </p:spPr>
        <p:txBody>
          <a:bodyPr anchor="ctr">
            <a:normAutofit/>
          </a:bodyPr>
          <a:lstStyle>
            <a:lvl1pPr algn="ctr">
              <a:defRPr sz="1800"/>
            </a:lvl1pPr>
          </a:lstStyle>
          <a:p>
            <a:r>
              <a:rPr lang="en-US"/>
              <a:t>Click icon to insert video</a:t>
            </a:r>
          </a:p>
        </p:txBody>
      </p:sp>
      <p:sp>
        <p:nvSpPr>
          <p:cNvPr id="4" name="Slide Number Placeholder 3">
            <a:extLst>
              <a:ext uri="{FF2B5EF4-FFF2-40B4-BE49-F238E27FC236}">
                <a16:creationId xmlns:a16="http://schemas.microsoft.com/office/drawing/2014/main" id="{D908FA19-28B5-4BB6-9153-2F0A0ECE8548}"/>
              </a:ext>
            </a:extLst>
          </p:cNvPr>
          <p:cNvSpPr>
            <a:spLocks noGrp="1"/>
          </p:cNvSpPr>
          <p:nvPr>
            <p:ph type="sldNum" sz="quarter" idx="17"/>
          </p:nvPr>
        </p:nvSpPr>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3208125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 Square Images with Long Text">
    <p:spTree>
      <p:nvGrpSpPr>
        <p:cNvPr id="1" name=""/>
        <p:cNvGrpSpPr/>
        <p:nvPr/>
      </p:nvGrpSpPr>
      <p:grpSpPr>
        <a:xfrm>
          <a:off x="0" y="0"/>
          <a:ext cx="0" cy="0"/>
          <a:chOff x="0" y="0"/>
          <a:chExt cx="0" cy="0"/>
        </a:xfrm>
      </p:grpSpPr>
      <p:sp>
        <p:nvSpPr>
          <p:cNvPr id="6" name="Title 5"/>
          <p:cNvSpPr>
            <a:spLocks noGrp="1"/>
          </p:cNvSpPr>
          <p:nvPr>
            <p:ph type="title"/>
          </p:nvPr>
        </p:nvSpPr>
        <p:spPr>
          <a:xfrm>
            <a:off x="1556526" y="363571"/>
            <a:ext cx="9155869" cy="1249845"/>
          </a:xfrm>
        </p:spPr>
        <p:txBody>
          <a:bodyPr anchor="b" anchorCtr="0"/>
          <a:lstStyle>
            <a:lvl1pPr algn="ctr">
              <a:defRPr/>
            </a:lvl1pPr>
          </a:lstStyle>
          <a:p>
            <a:r>
              <a:rPr lang="en-US"/>
              <a:t>Click to edit Master title style</a:t>
            </a:r>
          </a:p>
        </p:txBody>
      </p:sp>
      <p:sp>
        <p:nvSpPr>
          <p:cNvPr id="8" name="Picture Placeholder 8"/>
          <p:cNvSpPr>
            <a:spLocks noGrp="1"/>
          </p:cNvSpPr>
          <p:nvPr>
            <p:ph type="pic" sz="quarter" idx="12"/>
          </p:nvPr>
        </p:nvSpPr>
        <p:spPr>
          <a:xfrm>
            <a:off x="770258"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9" name="Picture Placeholder 8"/>
          <p:cNvSpPr>
            <a:spLocks noGrp="1"/>
          </p:cNvSpPr>
          <p:nvPr>
            <p:ph type="pic" sz="quarter" idx="13"/>
          </p:nvPr>
        </p:nvSpPr>
        <p:spPr>
          <a:xfrm>
            <a:off x="2977219"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10" name="Picture Placeholder 8"/>
          <p:cNvSpPr>
            <a:spLocks noGrp="1"/>
          </p:cNvSpPr>
          <p:nvPr>
            <p:ph type="pic" sz="quarter" idx="14"/>
          </p:nvPr>
        </p:nvSpPr>
        <p:spPr>
          <a:xfrm>
            <a:off x="5152388"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11" name="Picture Placeholder 8"/>
          <p:cNvSpPr>
            <a:spLocks noGrp="1"/>
          </p:cNvSpPr>
          <p:nvPr>
            <p:ph type="pic" sz="quarter" idx="15"/>
          </p:nvPr>
        </p:nvSpPr>
        <p:spPr>
          <a:xfrm>
            <a:off x="7312753"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dirty="0"/>
          </a:p>
        </p:txBody>
      </p:sp>
      <p:sp>
        <p:nvSpPr>
          <p:cNvPr id="21" name="Picture Placeholder 8">
            <a:extLst>
              <a:ext uri="{FF2B5EF4-FFF2-40B4-BE49-F238E27FC236}">
                <a16:creationId xmlns:a16="http://schemas.microsoft.com/office/drawing/2014/main" id="{74C235B5-7F90-46E0-A3AA-EB61192441D0}"/>
              </a:ext>
            </a:extLst>
          </p:cNvPr>
          <p:cNvSpPr>
            <a:spLocks noGrp="1"/>
          </p:cNvSpPr>
          <p:nvPr>
            <p:ph type="pic" sz="quarter" idx="30"/>
          </p:nvPr>
        </p:nvSpPr>
        <p:spPr>
          <a:xfrm>
            <a:off x="9468549"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19" name="Text Placeholder 28">
            <a:extLst>
              <a:ext uri="{FF2B5EF4-FFF2-40B4-BE49-F238E27FC236}">
                <a16:creationId xmlns:a16="http://schemas.microsoft.com/office/drawing/2014/main" id="{4AD14062-DCD3-457F-ADE7-61D3396AC714}"/>
              </a:ext>
            </a:extLst>
          </p:cNvPr>
          <p:cNvSpPr>
            <a:spLocks noGrp="1"/>
          </p:cNvSpPr>
          <p:nvPr>
            <p:ph type="body" sz="quarter" idx="32" hasCustomPrompt="1"/>
          </p:nvPr>
        </p:nvSpPr>
        <p:spPr>
          <a:xfrm>
            <a:off x="770257"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2" name="Text Placeholder 28">
            <a:extLst>
              <a:ext uri="{FF2B5EF4-FFF2-40B4-BE49-F238E27FC236}">
                <a16:creationId xmlns:a16="http://schemas.microsoft.com/office/drawing/2014/main" id="{63333083-6A99-46DB-8CCC-8187855EAEFD}"/>
              </a:ext>
            </a:extLst>
          </p:cNvPr>
          <p:cNvSpPr>
            <a:spLocks noGrp="1"/>
          </p:cNvSpPr>
          <p:nvPr>
            <p:ph type="body" sz="quarter" idx="33" hasCustomPrompt="1"/>
          </p:nvPr>
        </p:nvSpPr>
        <p:spPr>
          <a:xfrm>
            <a:off x="2977219"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5" name="Text Placeholder 28">
            <a:extLst>
              <a:ext uri="{FF2B5EF4-FFF2-40B4-BE49-F238E27FC236}">
                <a16:creationId xmlns:a16="http://schemas.microsoft.com/office/drawing/2014/main" id="{44F99522-321B-4363-A069-25C6303706DC}"/>
              </a:ext>
            </a:extLst>
          </p:cNvPr>
          <p:cNvSpPr>
            <a:spLocks noGrp="1"/>
          </p:cNvSpPr>
          <p:nvPr>
            <p:ph type="body" sz="quarter" idx="34" hasCustomPrompt="1"/>
          </p:nvPr>
        </p:nvSpPr>
        <p:spPr>
          <a:xfrm>
            <a:off x="5152387"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6" name="Text Placeholder 28">
            <a:extLst>
              <a:ext uri="{FF2B5EF4-FFF2-40B4-BE49-F238E27FC236}">
                <a16:creationId xmlns:a16="http://schemas.microsoft.com/office/drawing/2014/main" id="{1F22ECFE-7AB4-4E4E-B4C7-52FE812A1AB4}"/>
              </a:ext>
            </a:extLst>
          </p:cNvPr>
          <p:cNvSpPr>
            <a:spLocks noGrp="1"/>
          </p:cNvSpPr>
          <p:nvPr>
            <p:ph type="body" sz="quarter" idx="35" hasCustomPrompt="1"/>
          </p:nvPr>
        </p:nvSpPr>
        <p:spPr>
          <a:xfrm>
            <a:off x="7312752"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8" name="Text Placeholder 28">
            <a:extLst>
              <a:ext uri="{FF2B5EF4-FFF2-40B4-BE49-F238E27FC236}">
                <a16:creationId xmlns:a16="http://schemas.microsoft.com/office/drawing/2014/main" id="{EA49336D-955A-44B0-A844-B9CE7E4D9CE3}"/>
              </a:ext>
            </a:extLst>
          </p:cNvPr>
          <p:cNvSpPr>
            <a:spLocks noGrp="1"/>
          </p:cNvSpPr>
          <p:nvPr>
            <p:ph type="body" sz="quarter" idx="36" hasCustomPrompt="1"/>
          </p:nvPr>
        </p:nvSpPr>
        <p:spPr>
          <a:xfrm>
            <a:off x="9468548"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6452156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1" y="946704"/>
            <a:ext cx="4066580"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Tree>
    <p:extLst>
      <p:ext uri="{BB962C8B-B14F-4D97-AF65-F5344CB8AC3E}">
        <p14:creationId xmlns:p14="http://schemas.microsoft.com/office/powerpoint/2010/main" val="1589130131"/>
      </p:ext>
    </p:extLst>
  </p:cSld>
  <p:clrMapOvr>
    <a:masterClrMapping/>
  </p:clrMapOvr>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852" y="582032"/>
            <a:ext cx="10177669" cy="1249845"/>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16467B6-195B-48D0-A073-7B05C134353F}"/>
              </a:ext>
            </a:extLst>
          </p:cNvPr>
          <p:cNvSpPr>
            <a:spLocks noGrp="1"/>
          </p:cNvSpPr>
          <p:nvPr>
            <p:ph type="sldNum" sz="quarter" idx="10"/>
          </p:nvPr>
        </p:nvSpPr>
        <p:spPr/>
        <p:txBody>
          <a:bodyPr/>
          <a:lstStyle/>
          <a:p>
            <a:fld id="{F9A1070B-E53E-4F23-90CF-57ED1B7E60C0}" type="slidenum">
              <a:rPr lang="en-US" smtClean="0"/>
              <a:pPr/>
              <a:t>‹#›</a:t>
            </a:fld>
            <a:endParaRPr lang="en-US"/>
          </a:p>
        </p:txBody>
      </p:sp>
      <p:sp>
        <p:nvSpPr>
          <p:cNvPr id="9" name="Content Placeholder 8">
            <a:extLst>
              <a:ext uri="{FF2B5EF4-FFF2-40B4-BE49-F238E27FC236}">
                <a16:creationId xmlns:a16="http://schemas.microsoft.com/office/drawing/2014/main" id="{74EFA171-C696-4687-BFE0-1927F2CEF9E4}"/>
              </a:ext>
            </a:extLst>
          </p:cNvPr>
          <p:cNvSpPr>
            <a:spLocks noGrp="1"/>
          </p:cNvSpPr>
          <p:nvPr>
            <p:ph sz="quarter" idx="13"/>
          </p:nvPr>
        </p:nvSpPr>
        <p:spPr>
          <a:xfrm>
            <a:off x="1003300" y="2133600"/>
            <a:ext cx="4686300" cy="4222752"/>
          </a:xfrm>
        </p:spPr>
        <p:txBody>
          <a:bodyPr/>
          <a:lstStyle>
            <a:lvl1pPr marL="274320" indent="-274320">
              <a:buClr>
                <a:schemeClr val="accent1"/>
              </a:buClr>
              <a:buFont typeface="Arial" panose="020B0604020202020204" pitchFamily="34" charset="0"/>
              <a:buChar char="•"/>
              <a:defRPr/>
            </a:lvl1pPr>
            <a:lvl2pPr marL="548640" indent="-274320">
              <a:buClr>
                <a:schemeClr val="accent1"/>
              </a:buClr>
              <a:buFont typeface="Arial" panose="020B0604020202020204" pitchFamily="34" charset="0"/>
              <a:buChar char="&gt;"/>
              <a:defRPr/>
            </a:lvl2pPr>
            <a:lvl3pPr marL="822960" indent="-274320">
              <a:buClr>
                <a:schemeClr val="accent1"/>
              </a:buClr>
              <a:buFont typeface="Arial" panose="020B0604020202020204" pitchFamily="34" charset="0"/>
              <a:buChar char="−"/>
              <a:defRPr/>
            </a:lvl3pPr>
            <a:lvl4pPr marL="1097280" indent="-274320">
              <a:buClr>
                <a:schemeClr val="accent1"/>
              </a:buClr>
              <a:buFont typeface="Courier New" panose="02070309020205020404" pitchFamily="49" charset="0"/>
              <a:buChar char="o"/>
              <a:defRPr/>
            </a:lvl4pPr>
            <a:lvl5pPr marL="1371600" indent="-27432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58D2785E-2156-4B84-AD22-2C900CE66C71}"/>
              </a:ext>
            </a:extLst>
          </p:cNvPr>
          <p:cNvSpPr>
            <a:spLocks noGrp="1"/>
          </p:cNvSpPr>
          <p:nvPr>
            <p:ph sz="quarter" idx="14"/>
          </p:nvPr>
        </p:nvSpPr>
        <p:spPr>
          <a:xfrm>
            <a:off x="6495221" y="2133600"/>
            <a:ext cx="4686300" cy="4222752"/>
          </a:xfrm>
        </p:spPr>
        <p:txBody>
          <a:bodyPr/>
          <a:lstStyle>
            <a:lvl1pPr marL="274320" indent="-274320">
              <a:buClr>
                <a:schemeClr val="accent1"/>
              </a:buClr>
              <a:buFont typeface="Arial" panose="020B0604020202020204" pitchFamily="34" charset="0"/>
              <a:buChar char="•"/>
              <a:defRPr/>
            </a:lvl1pPr>
            <a:lvl2pPr marL="548640" indent="-274320">
              <a:buClr>
                <a:schemeClr val="accent1"/>
              </a:buClr>
              <a:buFont typeface="Arial" panose="020B0604020202020204" pitchFamily="34" charset="0"/>
              <a:buChar char="&gt;"/>
              <a:defRPr/>
            </a:lvl2pPr>
            <a:lvl3pPr marL="822960" indent="-274320">
              <a:buClr>
                <a:schemeClr val="accent1"/>
              </a:buClr>
              <a:buFont typeface="Arial" panose="020B0604020202020204" pitchFamily="34" charset="0"/>
              <a:buChar char="−"/>
              <a:defRPr/>
            </a:lvl3pPr>
            <a:lvl4pPr marL="1097280" indent="-274320">
              <a:buClr>
                <a:schemeClr val="accent1"/>
              </a:buClr>
              <a:buFont typeface="Courier New" panose="02070309020205020404" pitchFamily="49" charset="0"/>
              <a:buChar char="o"/>
              <a:defRPr/>
            </a:lvl4pPr>
            <a:lvl5pPr marL="1371600" indent="-27432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4865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3852" y="582032"/>
            <a:ext cx="10177669" cy="1249845"/>
          </a:xfrm>
        </p:spPr>
        <p:txBody>
          <a:bodyPr/>
          <a:lstStyle/>
          <a:p>
            <a:r>
              <a:rPr lang="en-US"/>
              <a:t>Click to edit Master title style</a:t>
            </a:r>
          </a:p>
        </p:txBody>
      </p:sp>
      <p:sp>
        <p:nvSpPr>
          <p:cNvPr id="3" name="Content Placeholder 2"/>
          <p:cNvSpPr>
            <a:spLocks noGrp="1"/>
          </p:cNvSpPr>
          <p:nvPr>
            <p:ph idx="1" hasCustomPrompt="1"/>
          </p:nvPr>
        </p:nvSpPr>
        <p:spPr>
          <a:xfrm>
            <a:off x="1003853" y="2149929"/>
            <a:ext cx="10177671" cy="3815443"/>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solidFill>
                  <a:schemeClr val="tx2"/>
                </a:solidFill>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solidFill>
                  <a:schemeClr val="tx2"/>
                </a:solidFill>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solidFill>
                  <a:schemeClr val="tx2"/>
                </a:solidFill>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solidFill>
                  <a:schemeClr val="tx2"/>
                </a:solidFill>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solidFill>
                  <a:schemeClr val="tx2"/>
                </a:solidFill>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Slide Number Placeholder 3">
            <a:extLst>
              <a:ext uri="{FF2B5EF4-FFF2-40B4-BE49-F238E27FC236}">
                <a16:creationId xmlns:a16="http://schemas.microsoft.com/office/drawing/2014/main" id="{216467B6-195B-48D0-A073-7B05C134353F}"/>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2731310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3852" y="587476"/>
            <a:ext cx="10177669" cy="1249845"/>
          </a:xfrm>
        </p:spPr>
        <p:txBody>
          <a:bodyPr/>
          <a:lstStyle/>
          <a:p>
            <a:r>
              <a:rPr lang="en-US"/>
              <a:t>Click to edit Master title style</a:t>
            </a:r>
          </a:p>
        </p:txBody>
      </p:sp>
      <p:sp>
        <p:nvSpPr>
          <p:cNvPr id="3" name="Content Placeholder 2"/>
          <p:cNvSpPr>
            <a:spLocks noGrp="1"/>
          </p:cNvSpPr>
          <p:nvPr>
            <p:ph sz="half" idx="1" hasCustomPrompt="1"/>
          </p:nvPr>
        </p:nvSpPr>
        <p:spPr>
          <a:xfrm>
            <a:off x="1003853" y="2160688"/>
            <a:ext cx="5015948" cy="3777468"/>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Content Placeholder 3"/>
          <p:cNvSpPr>
            <a:spLocks noGrp="1"/>
          </p:cNvSpPr>
          <p:nvPr>
            <p:ph sz="half" idx="2" hasCustomPrompt="1"/>
          </p:nvPr>
        </p:nvSpPr>
        <p:spPr>
          <a:xfrm>
            <a:off x="6172201" y="2160689"/>
            <a:ext cx="5009321" cy="3777469"/>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5" name="Slide Number Placeholder 4">
            <a:extLst>
              <a:ext uri="{FF2B5EF4-FFF2-40B4-BE49-F238E27FC236}">
                <a16:creationId xmlns:a16="http://schemas.microsoft.com/office/drawing/2014/main" id="{045C435B-54B9-4E03-9014-2C40E8B662D6}"/>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1288555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0479" y="2137552"/>
            <a:ext cx="4987096" cy="7439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1" y="2137552"/>
            <a:ext cx="5015948" cy="7439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itle 1">
            <a:extLst>
              <a:ext uri="{FF2B5EF4-FFF2-40B4-BE49-F238E27FC236}">
                <a16:creationId xmlns:a16="http://schemas.microsoft.com/office/drawing/2014/main" id="{1F3381D4-B015-4A74-9E6E-CDE64AC853AE}"/>
              </a:ext>
            </a:extLst>
          </p:cNvPr>
          <p:cNvSpPr>
            <a:spLocks noGrp="1"/>
          </p:cNvSpPr>
          <p:nvPr>
            <p:ph type="title"/>
          </p:nvPr>
        </p:nvSpPr>
        <p:spPr>
          <a:xfrm>
            <a:off x="1003852" y="603448"/>
            <a:ext cx="10177669" cy="1249844"/>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67F1FA5C-8269-4DAF-9850-D364D731001C}"/>
              </a:ext>
            </a:extLst>
          </p:cNvPr>
          <p:cNvSpPr>
            <a:spLocks noGrp="1"/>
          </p:cNvSpPr>
          <p:nvPr>
            <p:ph sz="half" idx="10" hasCustomPrompt="1"/>
          </p:nvPr>
        </p:nvSpPr>
        <p:spPr>
          <a:xfrm>
            <a:off x="1003853" y="3085747"/>
            <a:ext cx="5015948" cy="2863297"/>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12" name="Content Placeholder 3">
            <a:extLst>
              <a:ext uri="{FF2B5EF4-FFF2-40B4-BE49-F238E27FC236}">
                <a16:creationId xmlns:a16="http://schemas.microsoft.com/office/drawing/2014/main" id="{44BE900A-4EBA-4C11-9300-DAD637DDD4E2}"/>
              </a:ext>
            </a:extLst>
          </p:cNvPr>
          <p:cNvSpPr>
            <a:spLocks noGrp="1"/>
          </p:cNvSpPr>
          <p:nvPr>
            <p:ph sz="half" idx="2" hasCustomPrompt="1"/>
          </p:nvPr>
        </p:nvSpPr>
        <p:spPr>
          <a:xfrm>
            <a:off x="6172201" y="3085745"/>
            <a:ext cx="5009321" cy="2863298"/>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2" name="Slide Number Placeholder 1">
            <a:extLst>
              <a:ext uri="{FF2B5EF4-FFF2-40B4-BE49-F238E27FC236}">
                <a16:creationId xmlns:a16="http://schemas.microsoft.com/office/drawing/2014/main" id="{B7FC7834-2453-465B-8BE9-CA490CC2E783}"/>
              </a:ext>
            </a:extLst>
          </p:cNvPr>
          <p:cNvSpPr>
            <a:spLocks noGrp="1"/>
          </p:cNvSpPr>
          <p:nvPr>
            <p:ph type="sldNum" sz="quarter" idx="11"/>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41373143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916" y="600981"/>
            <a:ext cx="3776109" cy="1229464"/>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600984"/>
            <a:ext cx="6012896" cy="5311699"/>
          </a:xfrm>
        </p:spPr>
        <p:txBody>
          <a:bodyPr>
            <a:normAutofit/>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sz="2400"/>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2000"/>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800"/>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600"/>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600"/>
            </a:lvl5pPr>
            <a:lvl6pPr>
              <a:defRPr sz="2000"/>
            </a:lvl6pPr>
            <a:lvl7pPr>
              <a:defRPr sz="2000"/>
            </a:lvl7pPr>
            <a:lvl8pPr>
              <a:defRPr sz="2000"/>
            </a:lvl8pPr>
            <a:lvl9pPr>
              <a:defRPr sz="2000"/>
            </a:lvl9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Text Placeholder 3"/>
          <p:cNvSpPr>
            <a:spLocks noGrp="1"/>
          </p:cNvSpPr>
          <p:nvPr>
            <p:ph type="body" sz="half" idx="2"/>
          </p:nvPr>
        </p:nvSpPr>
        <p:spPr>
          <a:xfrm>
            <a:off x="995916" y="2149421"/>
            <a:ext cx="3776109" cy="376326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B8ED91B-33A7-44D8-BE78-D2E3DFBC89BB}"/>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301011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3852" y="603804"/>
            <a:ext cx="10177669" cy="124984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EB5CE2-198E-47F3-9024-FAE6E5190E49}"/>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0472968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6AB654-5F1A-450A-B21D-BC068F9BCC5A}"/>
              </a:ext>
            </a:extLst>
          </p:cNvPr>
          <p:cNvSpPr>
            <a:spLocks noGrp="1"/>
          </p:cNvSpPr>
          <p:nvPr>
            <p:ph type="sldNum" sz="quarter" idx="10"/>
          </p:nvPr>
        </p:nvSpPr>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36327189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descr="Rectangle&#10;&#10;Description automatically generated with low confidence">
            <a:extLst>
              <a:ext uri="{FF2B5EF4-FFF2-40B4-BE49-F238E27FC236}">
                <a16:creationId xmlns:a16="http://schemas.microsoft.com/office/drawing/2014/main" id="{F58201F3-35F4-4946-95FE-23A22E062C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A3B70C91-087B-45E6-B9A3-3A6504BBD998}"/>
              </a:ext>
            </a:extLst>
          </p:cNvPr>
          <p:cNvSpPr>
            <a:spLocks noGrp="1"/>
          </p:cNvSpPr>
          <p:nvPr>
            <p:ph type="pic" sz="quarter" idx="10" hasCustomPrompt="1"/>
          </p:nvPr>
        </p:nvSpPr>
        <p:spPr>
          <a:xfrm>
            <a:off x="832514" y="1501255"/>
            <a:ext cx="5063319" cy="4510585"/>
          </a:xfrm>
          <a:gradFill>
            <a:gsLst>
              <a:gs pos="0">
                <a:schemeClr val="tx1">
                  <a:alpha val="40000"/>
                </a:schemeClr>
              </a:gs>
              <a:gs pos="99000">
                <a:schemeClr val="tx1">
                  <a:alpha val="20000"/>
                </a:schemeClr>
              </a:gs>
            </a:gsLst>
            <a:lin ang="5400000" scaled="1"/>
          </a:gradFill>
        </p:spPr>
        <p:txBody>
          <a:bodyPr anchor="ctr">
            <a:norm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800"/>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a:t>
            </a:r>
            <a:br>
              <a:rPr lang="en-US"/>
            </a:br>
            <a:r>
              <a:rPr lang="en-US"/>
              <a:t>insert photo (this text will not appear </a:t>
            </a:r>
            <a:br>
              <a:rPr lang="en-US"/>
            </a:br>
            <a:r>
              <a:rPr lang="en-US"/>
              <a:t>in presentation mode)</a:t>
            </a:r>
          </a:p>
        </p:txBody>
      </p:sp>
    </p:spTree>
    <p:extLst>
      <p:ext uri="{BB962C8B-B14F-4D97-AF65-F5344CB8AC3E}">
        <p14:creationId xmlns:p14="http://schemas.microsoft.com/office/powerpoint/2010/main" val="13430568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Slide Al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8BD08B-D887-424D-8D86-06B4E6E06501}"/>
              </a:ext>
            </a:extLst>
          </p:cNvPr>
          <p:cNvSpPr>
            <a:spLocks noGrp="1"/>
          </p:cNvSpPr>
          <p:nvPr>
            <p:ph type="pic" sz="quarter" idx="10" hasCustomPrompt="1"/>
          </p:nvPr>
        </p:nvSpPr>
        <p:spPr>
          <a:xfrm>
            <a:off x="3845859" y="0"/>
            <a:ext cx="8346141" cy="6858000"/>
          </a:xfrm>
          <a:gradFill>
            <a:gsLst>
              <a:gs pos="0">
                <a:schemeClr val="tx1">
                  <a:alpha val="40000"/>
                </a:schemeClr>
              </a:gs>
              <a:gs pos="99000">
                <a:schemeClr val="tx1">
                  <a:alpha val="20000"/>
                </a:schemeClr>
              </a:gs>
            </a:gsLst>
            <a:lin ang="5400000" scaled="1"/>
          </a:gradFill>
        </p:spPr>
        <p:txBody>
          <a:bodyPr anchor="ctr">
            <a:normAutofit/>
          </a:bodyPr>
          <a:lstStyle>
            <a:lvl1pPr marL="0" indent="0" algn="r">
              <a:buNone/>
              <a:defRPr sz="2000"/>
            </a:lvl1pPr>
          </a:lstStyle>
          <a:p>
            <a:r>
              <a:rPr lang="en-US"/>
              <a:t>*REQUIRED* Click icon to insert photo </a:t>
            </a:r>
            <a:br>
              <a:rPr lang="en-US"/>
            </a:br>
            <a:r>
              <a:rPr lang="en-US"/>
              <a:t>(this text will not appear in presentation mode)</a:t>
            </a:r>
          </a:p>
        </p:txBody>
      </p:sp>
    </p:spTree>
    <p:extLst>
      <p:ext uri="{BB962C8B-B14F-4D97-AF65-F5344CB8AC3E}">
        <p14:creationId xmlns:p14="http://schemas.microsoft.com/office/powerpoint/2010/main" val="1207173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 Square Images with Text">
    <p:spTree>
      <p:nvGrpSpPr>
        <p:cNvPr id="1" name=""/>
        <p:cNvGrpSpPr/>
        <p:nvPr/>
      </p:nvGrpSpPr>
      <p:grpSpPr>
        <a:xfrm>
          <a:off x="0" y="0"/>
          <a:ext cx="0" cy="0"/>
          <a:chOff x="0" y="0"/>
          <a:chExt cx="0" cy="0"/>
        </a:xfrm>
      </p:grpSpPr>
      <p:sp>
        <p:nvSpPr>
          <p:cNvPr id="8" name="Picture Placeholder 8"/>
          <p:cNvSpPr>
            <a:spLocks noGrp="1"/>
          </p:cNvSpPr>
          <p:nvPr>
            <p:ph type="pic" sz="quarter" idx="12"/>
          </p:nvPr>
        </p:nvSpPr>
        <p:spPr>
          <a:xfrm>
            <a:off x="5233897"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9" name="Picture Placeholder 8"/>
          <p:cNvSpPr>
            <a:spLocks noGrp="1"/>
          </p:cNvSpPr>
          <p:nvPr>
            <p:ph type="pic" sz="quarter" idx="13"/>
          </p:nvPr>
        </p:nvSpPr>
        <p:spPr>
          <a:xfrm>
            <a:off x="7440857"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10" name="Picture Placeholder 8"/>
          <p:cNvSpPr>
            <a:spLocks noGrp="1"/>
          </p:cNvSpPr>
          <p:nvPr>
            <p:ph type="pic" sz="quarter" idx="14"/>
          </p:nvPr>
        </p:nvSpPr>
        <p:spPr>
          <a:xfrm>
            <a:off x="9616025"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dirty="0"/>
          </a:p>
        </p:txBody>
      </p:sp>
      <p:sp>
        <p:nvSpPr>
          <p:cNvPr id="15" name="Content Placeholder 14">
            <a:extLst>
              <a:ext uri="{FF2B5EF4-FFF2-40B4-BE49-F238E27FC236}">
                <a16:creationId xmlns:a16="http://schemas.microsoft.com/office/drawing/2014/main" id="{0CD5ECE9-07F3-4245-84D9-BB509B0F9DB2}"/>
              </a:ext>
            </a:extLst>
          </p:cNvPr>
          <p:cNvSpPr>
            <a:spLocks noGrp="1"/>
          </p:cNvSpPr>
          <p:nvPr>
            <p:ph sz="quarter" idx="18" hasCustomPrompt="1"/>
          </p:nvPr>
        </p:nvSpPr>
        <p:spPr>
          <a:xfrm>
            <a:off x="5233896" y="2699945"/>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2" name="Content Placeholder 14">
            <a:extLst>
              <a:ext uri="{FF2B5EF4-FFF2-40B4-BE49-F238E27FC236}">
                <a16:creationId xmlns:a16="http://schemas.microsoft.com/office/drawing/2014/main" id="{A2BF56E3-24FE-4090-AC43-F40809F9F0F3}"/>
              </a:ext>
            </a:extLst>
          </p:cNvPr>
          <p:cNvSpPr>
            <a:spLocks noGrp="1"/>
          </p:cNvSpPr>
          <p:nvPr>
            <p:ph sz="quarter" idx="31" hasCustomPrompt="1"/>
          </p:nvPr>
        </p:nvSpPr>
        <p:spPr>
          <a:xfrm>
            <a:off x="7440857" y="2699945"/>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5" name="Content Placeholder 14">
            <a:extLst>
              <a:ext uri="{FF2B5EF4-FFF2-40B4-BE49-F238E27FC236}">
                <a16:creationId xmlns:a16="http://schemas.microsoft.com/office/drawing/2014/main" id="{695DE721-A52E-435D-8CB6-736F09A01DF5}"/>
              </a:ext>
            </a:extLst>
          </p:cNvPr>
          <p:cNvSpPr>
            <a:spLocks noGrp="1"/>
          </p:cNvSpPr>
          <p:nvPr>
            <p:ph sz="quarter" idx="32" hasCustomPrompt="1"/>
          </p:nvPr>
        </p:nvSpPr>
        <p:spPr>
          <a:xfrm>
            <a:off x="9616025" y="2699945"/>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17" name="Picture Placeholder 8">
            <a:extLst>
              <a:ext uri="{FF2B5EF4-FFF2-40B4-BE49-F238E27FC236}">
                <a16:creationId xmlns:a16="http://schemas.microsoft.com/office/drawing/2014/main" id="{58229408-3D06-4144-A425-EE850EF362B0}"/>
              </a:ext>
            </a:extLst>
          </p:cNvPr>
          <p:cNvSpPr>
            <a:spLocks noGrp="1"/>
          </p:cNvSpPr>
          <p:nvPr>
            <p:ph type="pic" sz="quarter" idx="33"/>
          </p:nvPr>
        </p:nvSpPr>
        <p:spPr>
          <a:xfrm>
            <a:off x="5233897"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18" name="Picture Placeholder 8">
            <a:extLst>
              <a:ext uri="{FF2B5EF4-FFF2-40B4-BE49-F238E27FC236}">
                <a16:creationId xmlns:a16="http://schemas.microsoft.com/office/drawing/2014/main" id="{6F905C73-5E98-4078-ADCE-BBEC0940455F}"/>
              </a:ext>
            </a:extLst>
          </p:cNvPr>
          <p:cNvSpPr>
            <a:spLocks noGrp="1"/>
          </p:cNvSpPr>
          <p:nvPr>
            <p:ph type="pic" sz="quarter" idx="34"/>
          </p:nvPr>
        </p:nvSpPr>
        <p:spPr>
          <a:xfrm>
            <a:off x="7440857"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19" name="Picture Placeholder 8">
            <a:extLst>
              <a:ext uri="{FF2B5EF4-FFF2-40B4-BE49-F238E27FC236}">
                <a16:creationId xmlns:a16="http://schemas.microsoft.com/office/drawing/2014/main" id="{7B303038-6C92-412A-820C-8A657567221C}"/>
              </a:ext>
            </a:extLst>
          </p:cNvPr>
          <p:cNvSpPr>
            <a:spLocks noGrp="1"/>
          </p:cNvSpPr>
          <p:nvPr>
            <p:ph type="pic" sz="quarter" idx="35"/>
          </p:nvPr>
        </p:nvSpPr>
        <p:spPr>
          <a:xfrm>
            <a:off x="9616025"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20" name="Content Placeholder 14">
            <a:extLst>
              <a:ext uri="{FF2B5EF4-FFF2-40B4-BE49-F238E27FC236}">
                <a16:creationId xmlns:a16="http://schemas.microsoft.com/office/drawing/2014/main" id="{D493435B-1D13-438A-AC5C-9696AC3A43FF}"/>
              </a:ext>
            </a:extLst>
          </p:cNvPr>
          <p:cNvSpPr>
            <a:spLocks noGrp="1"/>
          </p:cNvSpPr>
          <p:nvPr>
            <p:ph sz="quarter" idx="36" hasCustomPrompt="1"/>
          </p:nvPr>
        </p:nvSpPr>
        <p:spPr>
          <a:xfrm>
            <a:off x="5233896" y="5659487"/>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3" name="Content Placeholder 14">
            <a:extLst>
              <a:ext uri="{FF2B5EF4-FFF2-40B4-BE49-F238E27FC236}">
                <a16:creationId xmlns:a16="http://schemas.microsoft.com/office/drawing/2014/main" id="{0B971219-3AF5-4174-9B4F-A3B2634EED07}"/>
              </a:ext>
            </a:extLst>
          </p:cNvPr>
          <p:cNvSpPr>
            <a:spLocks noGrp="1"/>
          </p:cNvSpPr>
          <p:nvPr>
            <p:ph sz="quarter" idx="37" hasCustomPrompt="1"/>
          </p:nvPr>
        </p:nvSpPr>
        <p:spPr>
          <a:xfrm>
            <a:off x="7440857" y="5659487"/>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4" name="Content Placeholder 14">
            <a:extLst>
              <a:ext uri="{FF2B5EF4-FFF2-40B4-BE49-F238E27FC236}">
                <a16:creationId xmlns:a16="http://schemas.microsoft.com/office/drawing/2014/main" id="{C70DFCD3-8364-43EE-B870-E5D10F04E9E7}"/>
              </a:ext>
            </a:extLst>
          </p:cNvPr>
          <p:cNvSpPr>
            <a:spLocks noGrp="1"/>
          </p:cNvSpPr>
          <p:nvPr>
            <p:ph sz="quarter" idx="38" hasCustomPrompt="1"/>
          </p:nvPr>
        </p:nvSpPr>
        <p:spPr>
          <a:xfrm>
            <a:off x="9616025" y="5659487"/>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 name="Title 3">
            <a:extLst>
              <a:ext uri="{FF2B5EF4-FFF2-40B4-BE49-F238E27FC236}">
                <a16:creationId xmlns:a16="http://schemas.microsoft.com/office/drawing/2014/main" id="{43169CAD-F9B4-4D82-9804-A878E441FCE6}"/>
              </a:ext>
            </a:extLst>
          </p:cNvPr>
          <p:cNvSpPr>
            <a:spLocks noGrp="1"/>
          </p:cNvSpPr>
          <p:nvPr>
            <p:ph type="title"/>
          </p:nvPr>
        </p:nvSpPr>
        <p:spPr>
          <a:xfrm>
            <a:off x="1003852" y="724046"/>
            <a:ext cx="3214464" cy="1893843"/>
          </a:xfrm>
        </p:spPr>
        <p:txBody>
          <a:bodyPr anchor="b"/>
          <a:lstStyle/>
          <a:p>
            <a:r>
              <a:rPr lang="en-US"/>
              <a:t>Click to edit Master title style</a:t>
            </a:r>
          </a:p>
        </p:txBody>
      </p:sp>
    </p:spTree>
    <p:extLst>
      <p:ext uri="{BB962C8B-B14F-4D97-AF65-F5344CB8AC3E}">
        <p14:creationId xmlns:p14="http://schemas.microsoft.com/office/powerpoint/2010/main" val="38965631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ivider - Dark Blue">
    <p:spTree>
      <p:nvGrpSpPr>
        <p:cNvPr id="1" name=""/>
        <p:cNvGrpSpPr/>
        <p:nvPr/>
      </p:nvGrpSpPr>
      <p:grpSpPr>
        <a:xfrm>
          <a:off x="0" y="0"/>
          <a:ext cx="0" cy="0"/>
          <a:chOff x="0" y="0"/>
          <a:chExt cx="0" cy="0"/>
        </a:xfrm>
      </p:grpSpPr>
      <p:pic>
        <p:nvPicPr>
          <p:cNvPr id="7" name="Picture 6" descr="Logo, icon&#10;&#10;Description automatically generated">
            <a:extLst>
              <a:ext uri="{FF2B5EF4-FFF2-40B4-BE49-F238E27FC236}">
                <a16:creationId xmlns:a16="http://schemas.microsoft.com/office/drawing/2014/main" id="{38D54AF2-899D-42AB-80BF-C7250F25B3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bg2"/>
                </a:solidFill>
              </a:defRPr>
            </a:lvl1pPr>
          </a:lstStyle>
          <a:p>
            <a:fld id="{0969892B-6FB2-445D-B6A4-8332FBFF141C}" type="slidenum">
              <a:rPr lang="en-US" smtClean="0"/>
              <a:pPr/>
              <a:t>‹#›</a:t>
            </a:fld>
            <a:endParaRPr lang="en-US"/>
          </a:p>
        </p:txBody>
      </p:sp>
      <p:sp>
        <p:nvSpPr>
          <p:cNvPr id="4" name="Freeform 27">
            <a:extLst>
              <a:ext uri="{FF2B5EF4-FFF2-40B4-BE49-F238E27FC236}">
                <a16:creationId xmlns:a16="http://schemas.microsoft.com/office/drawing/2014/main" id="{84C02D66-3C2C-48DA-9457-10C7141220BA}"/>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p:spPr>
        <p:txBody>
          <a:bodyPr anchor="ctr">
            <a:normAutofit/>
          </a:bodyPr>
          <a:lstStyle>
            <a:lvl1pPr algn="ctr">
              <a:defRPr sz="8800" b="1">
                <a:solidFill>
                  <a:schemeClr val="bg2"/>
                </a:solidFill>
                <a:latin typeface="+mj-lt"/>
              </a:defRPr>
            </a:lvl1pPr>
            <a:lvl2pPr algn="ctr">
              <a:defRPr/>
            </a:lvl2pPr>
            <a:lvl3pPr algn="ctr">
              <a:defRPr/>
            </a:lvl3pPr>
            <a:lvl4pPr algn="ctr">
              <a:defRPr/>
            </a:lvl4pPr>
            <a:lvl5pPr algn="ctr">
              <a:defRPr/>
            </a:lvl5pPr>
          </a:lstStyle>
          <a:p>
            <a:pPr lvl="0"/>
            <a:r>
              <a:rPr lang="en-US"/>
              <a:t>Divider</a:t>
            </a:r>
          </a:p>
          <a:p>
            <a:pPr lvl="0"/>
            <a:r>
              <a:rPr lang="en-US"/>
              <a:t>Slide</a:t>
            </a:r>
          </a:p>
        </p:txBody>
      </p:sp>
      <p:sp>
        <p:nvSpPr>
          <p:cNvPr id="5" name="Freeform 27">
            <a:extLst>
              <a:ext uri="{FF2B5EF4-FFF2-40B4-BE49-F238E27FC236}">
                <a16:creationId xmlns:a16="http://schemas.microsoft.com/office/drawing/2014/main" id="{F752D3B8-F9BA-4373-8DB1-232407B8D7C8}"/>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9104385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ivider - Gre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tx1"/>
                </a:solidFill>
              </a:defRPr>
            </a:lvl1pPr>
          </a:lstStyle>
          <a:p>
            <a:fld id="{0969892B-6FB2-445D-B6A4-8332FBFF141C}" type="slidenum">
              <a:rPr lang="en-US" smtClean="0"/>
              <a:pPr/>
              <a:t>‹#›</a:t>
            </a:fld>
            <a:endParaRPr lang="en-US"/>
          </a:p>
        </p:txBody>
      </p:sp>
      <p:sp>
        <p:nvSpPr>
          <p:cNvPr id="4" name="Freeform 27">
            <a:extLst>
              <a:ext uri="{FF2B5EF4-FFF2-40B4-BE49-F238E27FC236}">
                <a16:creationId xmlns:a16="http://schemas.microsoft.com/office/drawing/2014/main" id="{84C02D66-3C2C-48DA-9457-10C7141220BA}"/>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a:noFill/>
        </p:spPr>
        <p:txBody>
          <a:bodyPr anchor="ctr">
            <a:normAutofit/>
          </a:bodyPr>
          <a:lstStyle>
            <a:lvl1pPr algn="ctr">
              <a:defRPr sz="8800" b="1">
                <a:solidFill>
                  <a:schemeClr val="tx2"/>
                </a:solidFill>
                <a:latin typeface="+mj-lt"/>
              </a:defRPr>
            </a:lvl1pPr>
            <a:lvl2pPr algn="ctr">
              <a:defRPr/>
            </a:lvl2pPr>
            <a:lvl3pPr algn="ctr">
              <a:defRPr/>
            </a:lvl3pPr>
            <a:lvl4pPr algn="ctr">
              <a:defRPr/>
            </a:lvl4pPr>
            <a:lvl5pPr algn="ctr">
              <a:defRPr/>
            </a:lvl5pPr>
          </a:lstStyle>
          <a:p>
            <a:pPr lvl="0"/>
            <a:r>
              <a:rPr lang="en-US" dirty="0"/>
              <a:t>Divider</a:t>
            </a:r>
          </a:p>
          <a:p>
            <a:pPr lvl="0"/>
            <a:r>
              <a:rPr lang="en-US" dirty="0"/>
              <a:t>Slide</a:t>
            </a:r>
          </a:p>
        </p:txBody>
      </p:sp>
      <p:sp>
        <p:nvSpPr>
          <p:cNvPr id="5" name="Freeform 27">
            <a:extLst>
              <a:ext uri="{FF2B5EF4-FFF2-40B4-BE49-F238E27FC236}">
                <a16:creationId xmlns:a16="http://schemas.microsoft.com/office/drawing/2014/main" id="{42EC1F4C-F8E7-4228-8723-739FC90A5489}"/>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9114367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Text Left - 2 Blocks Staggere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36ECCE5-3523-4521-9B1C-56EDA156BB32}"/>
              </a:ext>
            </a:extLst>
          </p:cNvPr>
          <p:cNvSpPr>
            <a:spLocks noGrp="1"/>
          </p:cNvSpPr>
          <p:nvPr>
            <p:ph type="body" sz="quarter" idx="14" hasCustomPrompt="1"/>
          </p:nvPr>
        </p:nvSpPr>
        <p:spPr>
          <a:xfrm>
            <a:off x="1019176" y="2919415"/>
            <a:ext cx="3173413" cy="320357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4" name="Picture Placeholder 8"/>
          <p:cNvSpPr>
            <a:spLocks noGrp="1"/>
          </p:cNvSpPr>
          <p:nvPr>
            <p:ph type="pic" sz="quarter" idx="12" hasCustomPrompt="1"/>
          </p:nvPr>
        </p:nvSpPr>
        <p:spPr>
          <a:xfrm>
            <a:off x="8129230" y="549276"/>
            <a:ext cx="3043596" cy="4022725"/>
          </a:xfrm>
          <a:prstGeom prst="rect">
            <a:avLst/>
          </a:prstGeom>
          <a:solidFill>
            <a:schemeClr val="bg2"/>
          </a:solidFill>
          <a:ln>
            <a:noFill/>
          </a:ln>
        </p:spPr>
        <p:txBody>
          <a:bodyPr wrap="square" anchor="ctr">
            <a:noAutofit/>
          </a:bodyPr>
          <a:lstStyle>
            <a:lvl1pPr algn="ctr">
              <a:defRPr sz="1200">
                <a:solidFill>
                  <a:srgbClr val="D7D7D7"/>
                </a:solidFill>
              </a:defRPr>
            </a:lvl1pPr>
          </a:lstStyle>
          <a:p>
            <a:r>
              <a:rPr lang="en-US"/>
              <a:t>*OPTIONAL* Click icon to insert photo </a:t>
            </a:r>
            <a:br>
              <a:rPr lang="en-US"/>
            </a:br>
            <a:r>
              <a:rPr lang="en-US"/>
              <a:t>(this text will not appear in presentation mode)</a:t>
            </a:r>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1012825" y="946704"/>
            <a:ext cx="5323321" cy="1249845"/>
          </a:xfrm>
        </p:spPr>
        <p:txBody>
          <a:bodyPr/>
          <a:lstStyle>
            <a:lvl1pPr>
              <a:lnSpc>
                <a:spcPct val="100000"/>
              </a:lnSpc>
              <a:defRPr/>
            </a:lvl1pPr>
          </a:lstStyle>
          <a:p>
            <a:r>
              <a:rPr lang="en-US" dirty="0"/>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hasCustomPrompt="1"/>
          </p:nvPr>
        </p:nvSpPr>
        <p:spPr>
          <a:xfrm>
            <a:off x="5085634" y="3429000"/>
            <a:ext cx="3043596" cy="3429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a:t>*OPTIONAL* Click icon to insert photo </a:t>
            </a:r>
            <a:br>
              <a:rPr lang="en-US"/>
            </a:br>
            <a:r>
              <a:rPr lang="en-US"/>
              <a:t>(this text will not appear in presentation mode)</a:t>
            </a:r>
          </a:p>
        </p:txBody>
      </p:sp>
      <p:sp>
        <p:nvSpPr>
          <p:cNvPr id="19" name="Slide Number Placeholder 18">
            <a:extLst>
              <a:ext uri="{FF2B5EF4-FFF2-40B4-BE49-F238E27FC236}">
                <a16:creationId xmlns:a16="http://schemas.microsoft.com/office/drawing/2014/main" id="{62FB4A5C-767F-4DD7-9832-7CDC7F207991}"/>
              </a:ext>
            </a:extLst>
          </p:cNvPr>
          <p:cNvSpPr>
            <a:spLocks noGrp="1"/>
          </p:cNvSpPr>
          <p:nvPr>
            <p:ph type="sldNum" sz="quarter" idx="15"/>
          </p:nvPr>
        </p:nvSpPr>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40233141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ext Left - 2 Blocks Staggered Alt">
    <p:spTree>
      <p:nvGrpSpPr>
        <p:cNvPr id="1" name=""/>
        <p:cNvGrpSpPr/>
        <p:nvPr/>
      </p:nvGrpSpPr>
      <p:grpSpPr>
        <a:xfrm>
          <a:off x="0" y="0"/>
          <a:ext cx="0" cy="0"/>
          <a:chOff x="0" y="0"/>
          <a:chExt cx="0" cy="0"/>
        </a:xfrm>
      </p:grpSpPr>
      <p:sp>
        <p:nvSpPr>
          <p:cNvPr id="2" name="Title 1"/>
          <p:cNvSpPr>
            <a:spLocks noGrp="1"/>
          </p:cNvSpPr>
          <p:nvPr>
            <p:ph type="title"/>
          </p:nvPr>
        </p:nvSpPr>
        <p:spPr>
          <a:xfrm>
            <a:off x="970733" y="946704"/>
            <a:ext cx="4057016" cy="1249845"/>
          </a:xfrm>
        </p:spPr>
        <p:txBody>
          <a:bodyPr anchor="t" anchorCtr="0"/>
          <a:lstStyle/>
          <a:p>
            <a:r>
              <a:rPr lang="en-US"/>
              <a:t>Click to edit Master title style</a:t>
            </a:r>
          </a:p>
        </p:txBody>
      </p:sp>
      <p:sp>
        <p:nvSpPr>
          <p:cNvPr id="6" name="Picture Placeholder 8"/>
          <p:cNvSpPr>
            <a:spLocks noGrp="1"/>
          </p:cNvSpPr>
          <p:nvPr>
            <p:ph type="pic" sz="quarter" idx="14" hasCustomPrompt="1"/>
          </p:nvPr>
        </p:nvSpPr>
        <p:spPr>
          <a:xfrm>
            <a:off x="6085842" y="568960"/>
            <a:ext cx="6106159" cy="4003040"/>
          </a:xfrm>
          <a:prstGeom prst="rect">
            <a:avLst/>
          </a:prstGeom>
          <a:solidFill>
            <a:schemeClr val="bg2"/>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rgbClr val="D7D7D7"/>
                </a:solidFill>
              </a:defRPr>
            </a:lvl1pPr>
          </a:lstStyle>
          <a:p>
            <a:r>
              <a:rPr lang="en-US"/>
              <a:t>*OPTIONAL* Click icon to insert photo </a:t>
            </a:r>
            <a:br>
              <a:rPr lang="en-US"/>
            </a:br>
            <a:r>
              <a:rPr lang="en-US"/>
              <a:t>(this text will not appear in presentation mode)</a:t>
            </a:r>
          </a:p>
        </p:txBody>
      </p:sp>
      <p:sp>
        <p:nvSpPr>
          <p:cNvPr id="5" name="Picture Placeholder 8"/>
          <p:cNvSpPr>
            <a:spLocks noGrp="1"/>
          </p:cNvSpPr>
          <p:nvPr>
            <p:ph type="pic" sz="quarter" idx="13" hasCustomPrompt="1"/>
          </p:nvPr>
        </p:nvSpPr>
        <p:spPr>
          <a:xfrm>
            <a:off x="3058160" y="4572000"/>
            <a:ext cx="5069840" cy="2286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a:t>*OPTIONAL* Click icon to insert photo </a:t>
            </a:r>
            <a:br>
              <a:rPr lang="en-US"/>
            </a:br>
            <a:r>
              <a:rPr lang="en-US"/>
              <a:t>(this text will not appear in presentation mode)</a:t>
            </a:r>
          </a:p>
        </p:txBody>
      </p:sp>
      <p:sp>
        <p:nvSpPr>
          <p:cNvPr id="4" name="Text Placeholder 3">
            <a:extLst>
              <a:ext uri="{FF2B5EF4-FFF2-40B4-BE49-F238E27FC236}">
                <a16:creationId xmlns:a16="http://schemas.microsoft.com/office/drawing/2014/main" id="{7D17153D-9F64-427B-A86A-225804AEA46D}"/>
              </a:ext>
            </a:extLst>
          </p:cNvPr>
          <p:cNvSpPr>
            <a:spLocks noGrp="1"/>
          </p:cNvSpPr>
          <p:nvPr>
            <p:ph type="body" sz="quarter" idx="15" hasCustomPrompt="1"/>
          </p:nvPr>
        </p:nvSpPr>
        <p:spPr>
          <a:xfrm>
            <a:off x="996949" y="2724150"/>
            <a:ext cx="3879851" cy="131950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3" name="Slide Number Placeholder 12">
            <a:extLst>
              <a:ext uri="{FF2B5EF4-FFF2-40B4-BE49-F238E27FC236}">
                <a16:creationId xmlns:a16="http://schemas.microsoft.com/office/drawing/2014/main" id="{1769B21F-B1AB-4906-B012-180B362B1943}"/>
              </a:ext>
            </a:extLst>
          </p:cNvPr>
          <p:cNvSpPr>
            <a:spLocks noGrp="1"/>
          </p:cNvSpPr>
          <p:nvPr>
            <p:ph type="sldNum" sz="quarter" idx="16"/>
          </p:nvPr>
        </p:nvSpPr>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19696138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ext Right - Large Block Left">
    <p:spTree>
      <p:nvGrpSpPr>
        <p:cNvPr id="1" name=""/>
        <p:cNvGrpSpPr/>
        <p:nvPr/>
      </p:nvGrpSpPr>
      <p:grpSpPr>
        <a:xfrm>
          <a:off x="0" y="0"/>
          <a:ext cx="0" cy="0"/>
          <a:chOff x="0" y="0"/>
          <a:chExt cx="0" cy="0"/>
        </a:xfrm>
      </p:grpSpPr>
      <p:sp>
        <p:nvSpPr>
          <p:cNvPr id="2" name="Title 1"/>
          <p:cNvSpPr>
            <a:spLocks noGrp="1"/>
          </p:cNvSpPr>
          <p:nvPr>
            <p:ph type="title"/>
          </p:nvPr>
        </p:nvSpPr>
        <p:spPr>
          <a:xfrm>
            <a:off x="7109421" y="946702"/>
            <a:ext cx="4066580" cy="1810146"/>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1016000" y="0"/>
            <a:ext cx="5080000" cy="6858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a:t>*OPTIONAL* Click icon to insert photo </a:t>
            </a:r>
            <a:br>
              <a:rPr lang="en-US"/>
            </a:br>
            <a:r>
              <a:rPr lang="en-US"/>
              <a:t>(this text will not appear in presentation mode)</a:t>
            </a:r>
          </a:p>
        </p:txBody>
      </p:sp>
      <p:sp>
        <p:nvSpPr>
          <p:cNvPr id="6" name="Slide Number Placeholder 5">
            <a:extLst>
              <a:ext uri="{FF2B5EF4-FFF2-40B4-BE49-F238E27FC236}">
                <a16:creationId xmlns:a16="http://schemas.microsoft.com/office/drawing/2014/main" id="{A4DE29A0-63F1-4D48-BC54-639046B1B4F8}"/>
              </a:ext>
            </a:extLst>
          </p:cNvPr>
          <p:cNvSpPr>
            <a:spLocks noGrp="1"/>
          </p:cNvSpPr>
          <p:nvPr>
            <p:ph type="sldNum" sz="quarter" idx="15"/>
          </p:nvPr>
        </p:nvSpPr>
        <p:spPr/>
        <p:txBody>
          <a:bodyPr/>
          <a:lstStyle/>
          <a:p>
            <a:fld id="{0969892B-6FB2-445D-B6A4-8332FBFF141C}" type="slidenum">
              <a:rPr lang="en-US" smtClean="0"/>
              <a:pPr/>
              <a:t>‹#›</a:t>
            </a:fld>
            <a:endParaRPr lang="en-US"/>
          </a:p>
        </p:txBody>
      </p:sp>
      <p:sp>
        <p:nvSpPr>
          <p:cNvPr id="8" name="Text Placeholder 3">
            <a:extLst>
              <a:ext uri="{FF2B5EF4-FFF2-40B4-BE49-F238E27FC236}">
                <a16:creationId xmlns:a16="http://schemas.microsoft.com/office/drawing/2014/main" id="{FA4EA838-01AE-42D3-A2E5-DA12D680661E}"/>
              </a:ext>
            </a:extLst>
          </p:cNvPr>
          <p:cNvSpPr>
            <a:spLocks noGrp="1"/>
          </p:cNvSpPr>
          <p:nvPr>
            <p:ph type="body" sz="quarter" idx="16" hasCustomPrompt="1"/>
          </p:nvPr>
        </p:nvSpPr>
        <p:spPr>
          <a:xfrm>
            <a:off x="7109421" y="3155611"/>
            <a:ext cx="4066580" cy="238538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0567853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ext Left - Large Photo Right">
    <p:spTree>
      <p:nvGrpSpPr>
        <p:cNvPr id="1" name=""/>
        <p:cNvGrpSpPr/>
        <p:nvPr/>
      </p:nvGrpSpPr>
      <p:grpSpPr>
        <a:xfrm>
          <a:off x="0" y="0"/>
          <a:ext cx="0" cy="0"/>
          <a:chOff x="0" y="0"/>
          <a:chExt cx="0" cy="0"/>
        </a:xfrm>
      </p:grpSpPr>
      <p:sp>
        <p:nvSpPr>
          <p:cNvPr id="6" name="Title 5"/>
          <p:cNvSpPr>
            <a:spLocks noGrp="1"/>
          </p:cNvSpPr>
          <p:nvPr>
            <p:ph type="title"/>
          </p:nvPr>
        </p:nvSpPr>
        <p:spPr>
          <a:xfrm>
            <a:off x="1019175" y="946704"/>
            <a:ext cx="4067176" cy="2002975"/>
          </a:xfrm>
        </p:spPr>
        <p:txBody>
          <a:bodyPr anchor="b" anchorCtr="0"/>
          <a:lstStyle/>
          <a:p>
            <a:r>
              <a:rPr lang="en-US"/>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hasCustomPrompt="1"/>
          </p:nvPr>
        </p:nvSpPr>
        <p:spPr>
          <a:xfrm>
            <a:off x="6099963" y="1125538"/>
            <a:ext cx="5072863" cy="5732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4" name="Slide Number Placeholder 3">
            <a:extLst>
              <a:ext uri="{FF2B5EF4-FFF2-40B4-BE49-F238E27FC236}">
                <a16:creationId xmlns:a16="http://schemas.microsoft.com/office/drawing/2014/main" id="{DC4FCCF7-ED4F-407B-8223-E7B5234B6835}"/>
              </a:ext>
            </a:extLst>
          </p:cNvPr>
          <p:cNvSpPr>
            <a:spLocks noGrp="1"/>
          </p:cNvSpPr>
          <p:nvPr>
            <p:ph type="sldNum" sz="quarter" idx="13"/>
          </p:nvPr>
        </p:nvSpPr>
        <p:spPr/>
        <p:txBody>
          <a:bodyPr/>
          <a:lstStyle/>
          <a:p>
            <a:fld id="{0969892B-6FB2-445D-B6A4-8332FBFF141C}" type="slidenum">
              <a:rPr lang="en-US" smtClean="0"/>
              <a:pPr/>
              <a:t>‹#›</a:t>
            </a:fld>
            <a:endParaRPr lang="en-US"/>
          </a:p>
        </p:txBody>
      </p:sp>
      <p:sp>
        <p:nvSpPr>
          <p:cNvPr id="8" name="Text Placeholder 3">
            <a:extLst>
              <a:ext uri="{FF2B5EF4-FFF2-40B4-BE49-F238E27FC236}">
                <a16:creationId xmlns:a16="http://schemas.microsoft.com/office/drawing/2014/main" id="{69EFEDB9-3479-45FE-8C8E-D8EE7603C03A}"/>
              </a:ext>
            </a:extLst>
          </p:cNvPr>
          <p:cNvSpPr>
            <a:spLocks noGrp="1"/>
          </p:cNvSpPr>
          <p:nvPr>
            <p:ph type="body" sz="quarter" idx="15" hasCustomPrompt="1"/>
          </p:nvPr>
        </p:nvSpPr>
        <p:spPr>
          <a:xfrm>
            <a:off x="1019175" y="3360762"/>
            <a:ext cx="3879851" cy="2253371"/>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475746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ext Left - Large Block Right">
    <p:spTree>
      <p:nvGrpSpPr>
        <p:cNvPr id="1" name=""/>
        <p:cNvGrpSpPr/>
        <p:nvPr/>
      </p:nvGrpSpPr>
      <p:grpSpPr>
        <a:xfrm>
          <a:off x="0" y="0"/>
          <a:ext cx="0" cy="0"/>
          <a:chOff x="0" y="0"/>
          <a:chExt cx="0" cy="0"/>
        </a:xfrm>
      </p:grpSpPr>
      <p:sp>
        <p:nvSpPr>
          <p:cNvPr id="2" name="Title 1"/>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6096000" y="0"/>
            <a:ext cx="6096000" cy="6858000"/>
          </a:xfrm>
          <a:prstGeom prst="rect">
            <a:avLst/>
          </a:prstGeom>
          <a:solidFill>
            <a:schemeClr val="tx2"/>
          </a:solidFill>
          <a:ln>
            <a:noFill/>
          </a:ln>
        </p:spPr>
        <p:txBody>
          <a:bodyPr wrap="square" anchor="ctr">
            <a:noAutofit/>
          </a:bodyPr>
          <a:lstStyle>
            <a:lvl1pPr algn="ctr">
              <a:defRPr sz="1200">
                <a:solidFill>
                  <a:schemeClr val="bg2"/>
                </a:solidFill>
              </a:defRPr>
            </a:lvl1pPr>
          </a:lstStyle>
          <a:p>
            <a:r>
              <a:rPr lang="en-US"/>
              <a:t>*OPTIONAL* Click icon to insert photo </a:t>
            </a:r>
            <a:br>
              <a:rPr lang="en-US"/>
            </a:br>
            <a:r>
              <a:rPr lang="en-US"/>
              <a:t>(this text will not appear in presentation mode)</a:t>
            </a:r>
          </a:p>
        </p:txBody>
      </p:sp>
      <p:sp>
        <p:nvSpPr>
          <p:cNvPr id="5" name="Slide Number Placeholder 4">
            <a:extLst>
              <a:ext uri="{FF2B5EF4-FFF2-40B4-BE49-F238E27FC236}">
                <a16:creationId xmlns:a16="http://schemas.microsoft.com/office/drawing/2014/main" id="{A5F52203-2C14-4717-BDF2-20F053042FF8}"/>
              </a:ext>
            </a:extLst>
          </p:cNvPr>
          <p:cNvSpPr>
            <a:spLocks noGrp="1"/>
          </p:cNvSpPr>
          <p:nvPr>
            <p:ph type="sldNum" sz="quarter" idx="13"/>
          </p:nvPr>
        </p:nvSpPr>
        <p:spPr/>
        <p:txBody>
          <a:bodyPr/>
          <a:lstStyle/>
          <a:p>
            <a:fld id="{0969892B-6FB2-445D-B6A4-8332FBFF141C}" type="slidenum">
              <a:rPr lang="en-US" smtClean="0"/>
              <a:pPr/>
              <a:t>‹#›</a:t>
            </a:fld>
            <a:endParaRPr lang="en-US"/>
          </a:p>
        </p:txBody>
      </p:sp>
      <p:sp>
        <p:nvSpPr>
          <p:cNvPr id="6" name="Text Placeholder 3">
            <a:extLst>
              <a:ext uri="{FF2B5EF4-FFF2-40B4-BE49-F238E27FC236}">
                <a16:creationId xmlns:a16="http://schemas.microsoft.com/office/drawing/2014/main" id="{37B713C3-2086-489D-AC25-4BB8AA218C04}"/>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9403116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5 Square Images with Text">
    <p:spTree>
      <p:nvGrpSpPr>
        <p:cNvPr id="1" name=""/>
        <p:cNvGrpSpPr/>
        <p:nvPr/>
      </p:nvGrpSpPr>
      <p:grpSpPr>
        <a:xfrm>
          <a:off x="0" y="0"/>
          <a:ext cx="0" cy="0"/>
          <a:chOff x="0" y="0"/>
          <a:chExt cx="0" cy="0"/>
        </a:xfrm>
      </p:grpSpPr>
      <p:sp>
        <p:nvSpPr>
          <p:cNvPr id="6" name="Title 5"/>
          <p:cNvSpPr>
            <a:spLocks noGrp="1"/>
          </p:cNvSpPr>
          <p:nvPr>
            <p:ph type="title"/>
          </p:nvPr>
        </p:nvSpPr>
        <p:spPr>
          <a:xfrm>
            <a:off x="1556526" y="872532"/>
            <a:ext cx="9155869" cy="1249845"/>
          </a:xfrm>
        </p:spPr>
        <p:txBody>
          <a:bodyPr anchor="b" anchorCtr="0"/>
          <a:lstStyle>
            <a:lvl1pPr algn="ctr">
              <a:defRPr/>
            </a:lvl1pPr>
          </a:lstStyle>
          <a:p>
            <a:r>
              <a:rPr lang="en-US"/>
              <a:t>Click to edit Master title style</a:t>
            </a:r>
          </a:p>
        </p:txBody>
      </p:sp>
      <p:sp>
        <p:nvSpPr>
          <p:cNvPr id="8" name="Picture Placeholder 8"/>
          <p:cNvSpPr>
            <a:spLocks noGrp="1"/>
          </p:cNvSpPr>
          <p:nvPr>
            <p:ph type="pic" sz="quarter" idx="12"/>
          </p:nvPr>
        </p:nvSpPr>
        <p:spPr>
          <a:xfrm>
            <a:off x="770258"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9" name="Picture Placeholder 8"/>
          <p:cNvSpPr>
            <a:spLocks noGrp="1"/>
          </p:cNvSpPr>
          <p:nvPr>
            <p:ph type="pic" sz="quarter" idx="13"/>
          </p:nvPr>
        </p:nvSpPr>
        <p:spPr>
          <a:xfrm>
            <a:off x="2977219"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0" name="Picture Placeholder 8"/>
          <p:cNvSpPr>
            <a:spLocks noGrp="1"/>
          </p:cNvSpPr>
          <p:nvPr>
            <p:ph type="pic" sz="quarter" idx="14"/>
          </p:nvPr>
        </p:nvSpPr>
        <p:spPr>
          <a:xfrm>
            <a:off x="5152388"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1" name="Picture Placeholder 8"/>
          <p:cNvSpPr>
            <a:spLocks noGrp="1"/>
          </p:cNvSpPr>
          <p:nvPr>
            <p:ph type="pic" sz="quarter" idx="15"/>
          </p:nvPr>
        </p:nvSpPr>
        <p:spPr>
          <a:xfrm>
            <a:off x="7312753"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15" name="Content Placeholder 14">
            <a:extLst>
              <a:ext uri="{FF2B5EF4-FFF2-40B4-BE49-F238E27FC236}">
                <a16:creationId xmlns:a16="http://schemas.microsoft.com/office/drawing/2014/main" id="{0CD5ECE9-07F3-4245-84D9-BB509B0F9DB2}"/>
              </a:ext>
            </a:extLst>
          </p:cNvPr>
          <p:cNvSpPr>
            <a:spLocks noGrp="1"/>
          </p:cNvSpPr>
          <p:nvPr>
            <p:ph sz="quarter" idx="18" hasCustomPrompt="1"/>
          </p:nvPr>
        </p:nvSpPr>
        <p:spPr>
          <a:xfrm>
            <a:off x="770257"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1" name="Picture Placeholder 8">
            <a:extLst>
              <a:ext uri="{FF2B5EF4-FFF2-40B4-BE49-F238E27FC236}">
                <a16:creationId xmlns:a16="http://schemas.microsoft.com/office/drawing/2014/main" id="{74C235B5-7F90-46E0-A3AA-EB61192441D0}"/>
              </a:ext>
            </a:extLst>
          </p:cNvPr>
          <p:cNvSpPr>
            <a:spLocks noGrp="1"/>
          </p:cNvSpPr>
          <p:nvPr>
            <p:ph type="pic" sz="quarter" idx="30"/>
          </p:nvPr>
        </p:nvSpPr>
        <p:spPr>
          <a:xfrm>
            <a:off x="9468549" y="2566750"/>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22" name="Content Placeholder 14">
            <a:extLst>
              <a:ext uri="{FF2B5EF4-FFF2-40B4-BE49-F238E27FC236}">
                <a16:creationId xmlns:a16="http://schemas.microsoft.com/office/drawing/2014/main" id="{A2BF56E3-24FE-4090-AC43-F40809F9F0F3}"/>
              </a:ext>
            </a:extLst>
          </p:cNvPr>
          <p:cNvSpPr>
            <a:spLocks noGrp="1"/>
          </p:cNvSpPr>
          <p:nvPr>
            <p:ph sz="quarter" idx="31" hasCustomPrompt="1"/>
          </p:nvPr>
        </p:nvSpPr>
        <p:spPr>
          <a:xfrm>
            <a:off x="2977219"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5" name="Content Placeholder 14">
            <a:extLst>
              <a:ext uri="{FF2B5EF4-FFF2-40B4-BE49-F238E27FC236}">
                <a16:creationId xmlns:a16="http://schemas.microsoft.com/office/drawing/2014/main" id="{695DE721-A52E-435D-8CB6-736F09A01DF5}"/>
              </a:ext>
            </a:extLst>
          </p:cNvPr>
          <p:cNvSpPr>
            <a:spLocks noGrp="1"/>
          </p:cNvSpPr>
          <p:nvPr>
            <p:ph sz="quarter" idx="32" hasCustomPrompt="1"/>
          </p:nvPr>
        </p:nvSpPr>
        <p:spPr>
          <a:xfrm>
            <a:off x="5152387"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6" name="Content Placeholder 14">
            <a:extLst>
              <a:ext uri="{FF2B5EF4-FFF2-40B4-BE49-F238E27FC236}">
                <a16:creationId xmlns:a16="http://schemas.microsoft.com/office/drawing/2014/main" id="{0E3B311D-D4B0-4355-9B29-4458B22A9C8C}"/>
              </a:ext>
            </a:extLst>
          </p:cNvPr>
          <p:cNvSpPr>
            <a:spLocks noGrp="1"/>
          </p:cNvSpPr>
          <p:nvPr>
            <p:ph sz="quarter" idx="33" hasCustomPrompt="1"/>
          </p:nvPr>
        </p:nvSpPr>
        <p:spPr>
          <a:xfrm>
            <a:off x="7312753"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8" name="Content Placeholder 14">
            <a:extLst>
              <a:ext uri="{FF2B5EF4-FFF2-40B4-BE49-F238E27FC236}">
                <a16:creationId xmlns:a16="http://schemas.microsoft.com/office/drawing/2014/main" id="{4B108C69-1D3E-4E22-AFFE-2452F52BA1E6}"/>
              </a:ext>
            </a:extLst>
          </p:cNvPr>
          <p:cNvSpPr>
            <a:spLocks noGrp="1"/>
          </p:cNvSpPr>
          <p:nvPr>
            <p:ph sz="quarter" idx="34" hasCustomPrompt="1"/>
          </p:nvPr>
        </p:nvSpPr>
        <p:spPr>
          <a:xfrm>
            <a:off x="9468549" y="4637541"/>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Tree>
    <p:extLst>
      <p:ext uri="{BB962C8B-B14F-4D97-AF65-F5344CB8AC3E}">
        <p14:creationId xmlns:p14="http://schemas.microsoft.com/office/powerpoint/2010/main" val="24497751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5 Square Images with Long Text">
    <p:spTree>
      <p:nvGrpSpPr>
        <p:cNvPr id="1" name=""/>
        <p:cNvGrpSpPr/>
        <p:nvPr/>
      </p:nvGrpSpPr>
      <p:grpSpPr>
        <a:xfrm>
          <a:off x="0" y="0"/>
          <a:ext cx="0" cy="0"/>
          <a:chOff x="0" y="0"/>
          <a:chExt cx="0" cy="0"/>
        </a:xfrm>
      </p:grpSpPr>
      <p:sp>
        <p:nvSpPr>
          <p:cNvPr id="6" name="Title 5"/>
          <p:cNvSpPr>
            <a:spLocks noGrp="1"/>
          </p:cNvSpPr>
          <p:nvPr>
            <p:ph type="title"/>
          </p:nvPr>
        </p:nvSpPr>
        <p:spPr>
          <a:xfrm>
            <a:off x="1556526" y="363571"/>
            <a:ext cx="9155869" cy="1249845"/>
          </a:xfrm>
        </p:spPr>
        <p:txBody>
          <a:bodyPr anchor="b" anchorCtr="0"/>
          <a:lstStyle>
            <a:lvl1pPr algn="ctr">
              <a:defRPr/>
            </a:lvl1pPr>
          </a:lstStyle>
          <a:p>
            <a:r>
              <a:rPr lang="en-US"/>
              <a:t>Click to edit Master title style</a:t>
            </a:r>
          </a:p>
        </p:txBody>
      </p:sp>
      <p:sp>
        <p:nvSpPr>
          <p:cNvPr id="8" name="Picture Placeholder 8"/>
          <p:cNvSpPr>
            <a:spLocks noGrp="1"/>
          </p:cNvSpPr>
          <p:nvPr>
            <p:ph type="pic" sz="quarter" idx="12"/>
          </p:nvPr>
        </p:nvSpPr>
        <p:spPr>
          <a:xfrm>
            <a:off x="770258"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9" name="Picture Placeholder 8"/>
          <p:cNvSpPr>
            <a:spLocks noGrp="1"/>
          </p:cNvSpPr>
          <p:nvPr>
            <p:ph type="pic" sz="quarter" idx="13"/>
          </p:nvPr>
        </p:nvSpPr>
        <p:spPr>
          <a:xfrm>
            <a:off x="2977219"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0" name="Picture Placeholder 8"/>
          <p:cNvSpPr>
            <a:spLocks noGrp="1"/>
          </p:cNvSpPr>
          <p:nvPr>
            <p:ph type="pic" sz="quarter" idx="14"/>
          </p:nvPr>
        </p:nvSpPr>
        <p:spPr>
          <a:xfrm>
            <a:off x="5152388"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1" name="Picture Placeholder 8"/>
          <p:cNvSpPr>
            <a:spLocks noGrp="1"/>
          </p:cNvSpPr>
          <p:nvPr>
            <p:ph type="pic" sz="quarter" idx="15"/>
          </p:nvPr>
        </p:nvSpPr>
        <p:spPr>
          <a:xfrm>
            <a:off x="7312753"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21" name="Picture Placeholder 8">
            <a:extLst>
              <a:ext uri="{FF2B5EF4-FFF2-40B4-BE49-F238E27FC236}">
                <a16:creationId xmlns:a16="http://schemas.microsoft.com/office/drawing/2014/main" id="{74C235B5-7F90-46E0-A3AA-EB61192441D0}"/>
              </a:ext>
            </a:extLst>
          </p:cNvPr>
          <p:cNvSpPr>
            <a:spLocks noGrp="1"/>
          </p:cNvSpPr>
          <p:nvPr>
            <p:ph type="pic" sz="quarter" idx="30"/>
          </p:nvPr>
        </p:nvSpPr>
        <p:spPr>
          <a:xfrm>
            <a:off x="9468549" y="2057791"/>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9" name="Text Placeholder 28">
            <a:extLst>
              <a:ext uri="{FF2B5EF4-FFF2-40B4-BE49-F238E27FC236}">
                <a16:creationId xmlns:a16="http://schemas.microsoft.com/office/drawing/2014/main" id="{4AD14062-DCD3-457F-ADE7-61D3396AC714}"/>
              </a:ext>
            </a:extLst>
          </p:cNvPr>
          <p:cNvSpPr>
            <a:spLocks noGrp="1"/>
          </p:cNvSpPr>
          <p:nvPr>
            <p:ph type="body" sz="quarter" idx="32" hasCustomPrompt="1"/>
          </p:nvPr>
        </p:nvSpPr>
        <p:spPr>
          <a:xfrm>
            <a:off x="770257"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2" name="Text Placeholder 28">
            <a:extLst>
              <a:ext uri="{FF2B5EF4-FFF2-40B4-BE49-F238E27FC236}">
                <a16:creationId xmlns:a16="http://schemas.microsoft.com/office/drawing/2014/main" id="{63333083-6A99-46DB-8CCC-8187855EAEFD}"/>
              </a:ext>
            </a:extLst>
          </p:cNvPr>
          <p:cNvSpPr>
            <a:spLocks noGrp="1"/>
          </p:cNvSpPr>
          <p:nvPr>
            <p:ph type="body" sz="quarter" idx="33" hasCustomPrompt="1"/>
          </p:nvPr>
        </p:nvSpPr>
        <p:spPr>
          <a:xfrm>
            <a:off x="2977219"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5" name="Text Placeholder 28">
            <a:extLst>
              <a:ext uri="{FF2B5EF4-FFF2-40B4-BE49-F238E27FC236}">
                <a16:creationId xmlns:a16="http://schemas.microsoft.com/office/drawing/2014/main" id="{44F99522-321B-4363-A069-25C6303706DC}"/>
              </a:ext>
            </a:extLst>
          </p:cNvPr>
          <p:cNvSpPr>
            <a:spLocks noGrp="1"/>
          </p:cNvSpPr>
          <p:nvPr>
            <p:ph type="body" sz="quarter" idx="34" hasCustomPrompt="1"/>
          </p:nvPr>
        </p:nvSpPr>
        <p:spPr>
          <a:xfrm>
            <a:off x="5152387"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6" name="Text Placeholder 28">
            <a:extLst>
              <a:ext uri="{FF2B5EF4-FFF2-40B4-BE49-F238E27FC236}">
                <a16:creationId xmlns:a16="http://schemas.microsoft.com/office/drawing/2014/main" id="{1F22ECFE-7AB4-4E4E-B4C7-52FE812A1AB4}"/>
              </a:ext>
            </a:extLst>
          </p:cNvPr>
          <p:cNvSpPr>
            <a:spLocks noGrp="1"/>
          </p:cNvSpPr>
          <p:nvPr>
            <p:ph type="body" sz="quarter" idx="35" hasCustomPrompt="1"/>
          </p:nvPr>
        </p:nvSpPr>
        <p:spPr>
          <a:xfrm>
            <a:off x="7312752"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8" name="Text Placeholder 28">
            <a:extLst>
              <a:ext uri="{FF2B5EF4-FFF2-40B4-BE49-F238E27FC236}">
                <a16:creationId xmlns:a16="http://schemas.microsoft.com/office/drawing/2014/main" id="{EA49336D-955A-44B0-A844-B9CE7E4D9CE3}"/>
              </a:ext>
            </a:extLst>
          </p:cNvPr>
          <p:cNvSpPr>
            <a:spLocks noGrp="1"/>
          </p:cNvSpPr>
          <p:nvPr>
            <p:ph type="body" sz="quarter" idx="36" hasCustomPrompt="1"/>
          </p:nvPr>
        </p:nvSpPr>
        <p:spPr>
          <a:xfrm>
            <a:off x="9468548" y="4163264"/>
            <a:ext cx="1910483" cy="1477410"/>
          </a:xfrm>
        </p:spPr>
        <p:txBody>
          <a:bodyPr>
            <a:noAutofit/>
          </a:bodyPr>
          <a:lstStyle>
            <a:lvl1pPr>
              <a:defRPr sz="1200" b="0">
                <a:solidFill>
                  <a:schemeClr val="tx2"/>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495899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6 Square Images with Text">
    <p:spTree>
      <p:nvGrpSpPr>
        <p:cNvPr id="1" name=""/>
        <p:cNvGrpSpPr/>
        <p:nvPr/>
      </p:nvGrpSpPr>
      <p:grpSpPr>
        <a:xfrm>
          <a:off x="0" y="0"/>
          <a:ext cx="0" cy="0"/>
          <a:chOff x="0" y="0"/>
          <a:chExt cx="0" cy="0"/>
        </a:xfrm>
      </p:grpSpPr>
      <p:sp>
        <p:nvSpPr>
          <p:cNvPr id="8" name="Picture Placeholder 8"/>
          <p:cNvSpPr>
            <a:spLocks noGrp="1"/>
          </p:cNvSpPr>
          <p:nvPr>
            <p:ph type="pic" sz="quarter" idx="12"/>
          </p:nvPr>
        </p:nvSpPr>
        <p:spPr>
          <a:xfrm>
            <a:off x="5233897"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9" name="Picture Placeholder 8"/>
          <p:cNvSpPr>
            <a:spLocks noGrp="1"/>
          </p:cNvSpPr>
          <p:nvPr>
            <p:ph type="pic" sz="quarter" idx="13"/>
          </p:nvPr>
        </p:nvSpPr>
        <p:spPr>
          <a:xfrm>
            <a:off x="7440857"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0" name="Picture Placeholder 8"/>
          <p:cNvSpPr>
            <a:spLocks noGrp="1"/>
          </p:cNvSpPr>
          <p:nvPr>
            <p:ph type="pic" sz="quarter" idx="14"/>
          </p:nvPr>
        </p:nvSpPr>
        <p:spPr>
          <a:xfrm>
            <a:off x="9616025" y="629154"/>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15" name="Content Placeholder 14">
            <a:extLst>
              <a:ext uri="{FF2B5EF4-FFF2-40B4-BE49-F238E27FC236}">
                <a16:creationId xmlns:a16="http://schemas.microsoft.com/office/drawing/2014/main" id="{0CD5ECE9-07F3-4245-84D9-BB509B0F9DB2}"/>
              </a:ext>
            </a:extLst>
          </p:cNvPr>
          <p:cNvSpPr>
            <a:spLocks noGrp="1"/>
          </p:cNvSpPr>
          <p:nvPr>
            <p:ph sz="quarter" idx="18" hasCustomPrompt="1"/>
          </p:nvPr>
        </p:nvSpPr>
        <p:spPr>
          <a:xfrm>
            <a:off x="5233896" y="2699945"/>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2" name="Content Placeholder 14">
            <a:extLst>
              <a:ext uri="{FF2B5EF4-FFF2-40B4-BE49-F238E27FC236}">
                <a16:creationId xmlns:a16="http://schemas.microsoft.com/office/drawing/2014/main" id="{A2BF56E3-24FE-4090-AC43-F40809F9F0F3}"/>
              </a:ext>
            </a:extLst>
          </p:cNvPr>
          <p:cNvSpPr>
            <a:spLocks noGrp="1"/>
          </p:cNvSpPr>
          <p:nvPr>
            <p:ph sz="quarter" idx="31" hasCustomPrompt="1"/>
          </p:nvPr>
        </p:nvSpPr>
        <p:spPr>
          <a:xfrm>
            <a:off x="7440857" y="2699945"/>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5" name="Content Placeholder 14">
            <a:extLst>
              <a:ext uri="{FF2B5EF4-FFF2-40B4-BE49-F238E27FC236}">
                <a16:creationId xmlns:a16="http://schemas.microsoft.com/office/drawing/2014/main" id="{695DE721-A52E-435D-8CB6-736F09A01DF5}"/>
              </a:ext>
            </a:extLst>
          </p:cNvPr>
          <p:cNvSpPr>
            <a:spLocks noGrp="1"/>
          </p:cNvSpPr>
          <p:nvPr>
            <p:ph sz="quarter" idx="32" hasCustomPrompt="1"/>
          </p:nvPr>
        </p:nvSpPr>
        <p:spPr>
          <a:xfrm>
            <a:off x="9616025" y="2699945"/>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17" name="Picture Placeholder 8">
            <a:extLst>
              <a:ext uri="{FF2B5EF4-FFF2-40B4-BE49-F238E27FC236}">
                <a16:creationId xmlns:a16="http://schemas.microsoft.com/office/drawing/2014/main" id="{58229408-3D06-4144-A425-EE850EF362B0}"/>
              </a:ext>
            </a:extLst>
          </p:cNvPr>
          <p:cNvSpPr>
            <a:spLocks noGrp="1"/>
          </p:cNvSpPr>
          <p:nvPr>
            <p:ph type="pic" sz="quarter" idx="33"/>
          </p:nvPr>
        </p:nvSpPr>
        <p:spPr>
          <a:xfrm>
            <a:off x="5233897"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8" name="Picture Placeholder 8">
            <a:extLst>
              <a:ext uri="{FF2B5EF4-FFF2-40B4-BE49-F238E27FC236}">
                <a16:creationId xmlns:a16="http://schemas.microsoft.com/office/drawing/2014/main" id="{6F905C73-5E98-4078-ADCE-BBEC0940455F}"/>
              </a:ext>
            </a:extLst>
          </p:cNvPr>
          <p:cNvSpPr>
            <a:spLocks noGrp="1"/>
          </p:cNvSpPr>
          <p:nvPr>
            <p:ph type="pic" sz="quarter" idx="34"/>
          </p:nvPr>
        </p:nvSpPr>
        <p:spPr>
          <a:xfrm>
            <a:off x="7440857"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19" name="Picture Placeholder 8">
            <a:extLst>
              <a:ext uri="{FF2B5EF4-FFF2-40B4-BE49-F238E27FC236}">
                <a16:creationId xmlns:a16="http://schemas.microsoft.com/office/drawing/2014/main" id="{7B303038-6C92-412A-820C-8A657567221C}"/>
              </a:ext>
            </a:extLst>
          </p:cNvPr>
          <p:cNvSpPr>
            <a:spLocks noGrp="1"/>
          </p:cNvSpPr>
          <p:nvPr>
            <p:ph type="pic" sz="quarter" idx="35"/>
          </p:nvPr>
        </p:nvSpPr>
        <p:spPr>
          <a:xfrm>
            <a:off x="9616025" y="3588696"/>
            <a:ext cx="1910483" cy="191109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20" name="Content Placeholder 14">
            <a:extLst>
              <a:ext uri="{FF2B5EF4-FFF2-40B4-BE49-F238E27FC236}">
                <a16:creationId xmlns:a16="http://schemas.microsoft.com/office/drawing/2014/main" id="{D493435B-1D13-438A-AC5C-9696AC3A43FF}"/>
              </a:ext>
            </a:extLst>
          </p:cNvPr>
          <p:cNvSpPr>
            <a:spLocks noGrp="1"/>
          </p:cNvSpPr>
          <p:nvPr>
            <p:ph sz="quarter" idx="36" hasCustomPrompt="1"/>
          </p:nvPr>
        </p:nvSpPr>
        <p:spPr>
          <a:xfrm>
            <a:off x="5233896" y="5659487"/>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3" name="Content Placeholder 14">
            <a:extLst>
              <a:ext uri="{FF2B5EF4-FFF2-40B4-BE49-F238E27FC236}">
                <a16:creationId xmlns:a16="http://schemas.microsoft.com/office/drawing/2014/main" id="{0B971219-3AF5-4174-9B4F-A3B2634EED07}"/>
              </a:ext>
            </a:extLst>
          </p:cNvPr>
          <p:cNvSpPr>
            <a:spLocks noGrp="1"/>
          </p:cNvSpPr>
          <p:nvPr>
            <p:ph sz="quarter" idx="37" hasCustomPrompt="1"/>
          </p:nvPr>
        </p:nvSpPr>
        <p:spPr>
          <a:xfrm>
            <a:off x="7440857" y="5659487"/>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4" name="Content Placeholder 14">
            <a:extLst>
              <a:ext uri="{FF2B5EF4-FFF2-40B4-BE49-F238E27FC236}">
                <a16:creationId xmlns:a16="http://schemas.microsoft.com/office/drawing/2014/main" id="{C70DFCD3-8364-43EE-B870-E5D10F04E9E7}"/>
              </a:ext>
            </a:extLst>
          </p:cNvPr>
          <p:cNvSpPr>
            <a:spLocks noGrp="1"/>
          </p:cNvSpPr>
          <p:nvPr>
            <p:ph sz="quarter" idx="38" hasCustomPrompt="1"/>
          </p:nvPr>
        </p:nvSpPr>
        <p:spPr>
          <a:xfrm>
            <a:off x="9616025" y="5659487"/>
            <a:ext cx="1910483"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 name="Title 3">
            <a:extLst>
              <a:ext uri="{FF2B5EF4-FFF2-40B4-BE49-F238E27FC236}">
                <a16:creationId xmlns:a16="http://schemas.microsoft.com/office/drawing/2014/main" id="{43169CAD-F9B4-4D82-9804-A878E441FCE6}"/>
              </a:ext>
            </a:extLst>
          </p:cNvPr>
          <p:cNvSpPr>
            <a:spLocks noGrp="1"/>
          </p:cNvSpPr>
          <p:nvPr>
            <p:ph type="title"/>
          </p:nvPr>
        </p:nvSpPr>
        <p:spPr>
          <a:xfrm>
            <a:off x="1003852" y="724046"/>
            <a:ext cx="3214464" cy="1893843"/>
          </a:xfrm>
        </p:spPr>
        <p:txBody>
          <a:bodyPr anchor="b"/>
          <a:lstStyle/>
          <a:p>
            <a:r>
              <a:rPr lang="en-US"/>
              <a:t>Click to edit Master title style</a:t>
            </a:r>
          </a:p>
        </p:txBody>
      </p:sp>
    </p:spTree>
    <p:extLst>
      <p:ext uri="{BB962C8B-B14F-4D97-AF65-F5344CB8AC3E}">
        <p14:creationId xmlns:p14="http://schemas.microsoft.com/office/powerpoint/2010/main" val="4019072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 Square Images with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dirty="0"/>
          </a:p>
        </p:txBody>
      </p:sp>
      <p:sp>
        <p:nvSpPr>
          <p:cNvPr id="4" name="Title 3">
            <a:extLst>
              <a:ext uri="{FF2B5EF4-FFF2-40B4-BE49-F238E27FC236}">
                <a16:creationId xmlns:a16="http://schemas.microsoft.com/office/drawing/2014/main" id="{43169CAD-F9B4-4D82-9804-A878E441FCE6}"/>
              </a:ext>
            </a:extLst>
          </p:cNvPr>
          <p:cNvSpPr>
            <a:spLocks noGrp="1"/>
          </p:cNvSpPr>
          <p:nvPr>
            <p:ph type="title"/>
          </p:nvPr>
        </p:nvSpPr>
        <p:spPr>
          <a:xfrm>
            <a:off x="608029" y="746960"/>
            <a:ext cx="2468548" cy="2314431"/>
          </a:xfrm>
        </p:spPr>
        <p:txBody>
          <a:bodyPr anchor="b"/>
          <a:lstStyle/>
          <a:p>
            <a:r>
              <a:rPr lang="en-US"/>
              <a:t>Click to edit Master title style</a:t>
            </a:r>
          </a:p>
        </p:txBody>
      </p:sp>
      <p:sp>
        <p:nvSpPr>
          <p:cNvPr id="16" name="Picture Placeholder 8">
            <a:extLst>
              <a:ext uri="{FF2B5EF4-FFF2-40B4-BE49-F238E27FC236}">
                <a16:creationId xmlns:a16="http://schemas.microsoft.com/office/drawing/2014/main" id="{A25CAE34-78A9-4356-ACAD-9C92E9E86CCE}"/>
              </a:ext>
            </a:extLst>
          </p:cNvPr>
          <p:cNvSpPr>
            <a:spLocks noGrp="1"/>
          </p:cNvSpPr>
          <p:nvPr>
            <p:ph type="pic" sz="quarter" idx="39"/>
          </p:nvPr>
        </p:nvSpPr>
        <p:spPr>
          <a:xfrm>
            <a:off x="9791257"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21" name="Content Placeholder 14">
            <a:extLst>
              <a:ext uri="{FF2B5EF4-FFF2-40B4-BE49-F238E27FC236}">
                <a16:creationId xmlns:a16="http://schemas.microsoft.com/office/drawing/2014/main" id="{B8F8AFF1-CB92-439B-A952-E7A3D17563DF}"/>
              </a:ext>
            </a:extLst>
          </p:cNvPr>
          <p:cNvSpPr>
            <a:spLocks noGrp="1"/>
          </p:cNvSpPr>
          <p:nvPr>
            <p:ph sz="quarter" idx="40" hasCustomPrompt="1"/>
          </p:nvPr>
        </p:nvSpPr>
        <p:spPr>
          <a:xfrm>
            <a:off x="9791255" y="2699945"/>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6" name="Picture Placeholder 8">
            <a:extLst>
              <a:ext uri="{FF2B5EF4-FFF2-40B4-BE49-F238E27FC236}">
                <a16:creationId xmlns:a16="http://schemas.microsoft.com/office/drawing/2014/main" id="{F0CC05A5-E21B-4790-B789-E898A26E57EE}"/>
              </a:ext>
            </a:extLst>
          </p:cNvPr>
          <p:cNvSpPr>
            <a:spLocks noGrp="1"/>
          </p:cNvSpPr>
          <p:nvPr>
            <p:ph type="pic" sz="quarter" idx="41"/>
          </p:nvPr>
        </p:nvSpPr>
        <p:spPr>
          <a:xfrm>
            <a:off x="9791256"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27" name="Content Placeholder 14">
            <a:extLst>
              <a:ext uri="{FF2B5EF4-FFF2-40B4-BE49-F238E27FC236}">
                <a16:creationId xmlns:a16="http://schemas.microsoft.com/office/drawing/2014/main" id="{0F45FB0C-86A8-48FA-858B-184C9BD2EB05}"/>
              </a:ext>
            </a:extLst>
          </p:cNvPr>
          <p:cNvSpPr>
            <a:spLocks noGrp="1"/>
          </p:cNvSpPr>
          <p:nvPr>
            <p:ph sz="quarter" idx="42" hasCustomPrompt="1"/>
          </p:nvPr>
        </p:nvSpPr>
        <p:spPr>
          <a:xfrm>
            <a:off x="9791255" y="5659487"/>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0" name="Picture Placeholder 8">
            <a:extLst>
              <a:ext uri="{FF2B5EF4-FFF2-40B4-BE49-F238E27FC236}">
                <a16:creationId xmlns:a16="http://schemas.microsoft.com/office/drawing/2014/main" id="{66A2CEC2-528D-470E-AEE4-D3C4669D14BB}"/>
              </a:ext>
            </a:extLst>
          </p:cNvPr>
          <p:cNvSpPr>
            <a:spLocks noGrp="1"/>
          </p:cNvSpPr>
          <p:nvPr>
            <p:ph type="pic" sz="quarter" idx="43"/>
          </p:nvPr>
        </p:nvSpPr>
        <p:spPr>
          <a:xfrm>
            <a:off x="7705282"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41" name="Content Placeholder 14">
            <a:extLst>
              <a:ext uri="{FF2B5EF4-FFF2-40B4-BE49-F238E27FC236}">
                <a16:creationId xmlns:a16="http://schemas.microsoft.com/office/drawing/2014/main" id="{396D68DD-D066-41FA-9B37-1978963B453A}"/>
              </a:ext>
            </a:extLst>
          </p:cNvPr>
          <p:cNvSpPr>
            <a:spLocks noGrp="1"/>
          </p:cNvSpPr>
          <p:nvPr>
            <p:ph sz="quarter" idx="44" hasCustomPrompt="1"/>
          </p:nvPr>
        </p:nvSpPr>
        <p:spPr>
          <a:xfrm>
            <a:off x="7705281" y="2699945"/>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2" name="Picture Placeholder 8">
            <a:extLst>
              <a:ext uri="{FF2B5EF4-FFF2-40B4-BE49-F238E27FC236}">
                <a16:creationId xmlns:a16="http://schemas.microsoft.com/office/drawing/2014/main" id="{5DD49F02-150E-42C0-ACE8-45E82EB80F04}"/>
              </a:ext>
            </a:extLst>
          </p:cNvPr>
          <p:cNvSpPr>
            <a:spLocks noGrp="1"/>
          </p:cNvSpPr>
          <p:nvPr>
            <p:ph type="pic" sz="quarter" idx="45"/>
          </p:nvPr>
        </p:nvSpPr>
        <p:spPr>
          <a:xfrm>
            <a:off x="7705280"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43" name="Content Placeholder 14">
            <a:extLst>
              <a:ext uri="{FF2B5EF4-FFF2-40B4-BE49-F238E27FC236}">
                <a16:creationId xmlns:a16="http://schemas.microsoft.com/office/drawing/2014/main" id="{D8052C8B-3681-4A13-91BE-EEFB3A619E93}"/>
              </a:ext>
            </a:extLst>
          </p:cNvPr>
          <p:cNvSpPr>
            <a:spLocks noGrp="1"/>
          </p:cNvSpPr>
          <p:nvPr>
            <p:ph sz="quarter" idx="46" hasCustomPrompt="1"/>
          </p:nvPr>
        </p:nvSpPr>
        <p:spPr>
          <a:xfrm>
            <a:off x="7705281" y="5659487"/>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4" name="Picture Placeholder 8">
            <a:extLst>
              <a:ext uri="{FF2B5EF4-FFF2-40B4-BE49-F238E27FC236}">
                <a16:creationId xmlns:a16="http://schemas.microsoft.com/office/drawing/2014/main" id="{444C21B0-BAA8-48EB-A10D-E369B39105DD}"/>
              </a:ext>
            </a:extLst>
          </p:cNvPr>
          <p:cNvSpPr>
            <a:spLocks noGrp="1"/>
          </p:cNvSpPr>
          <p:nvPr>
            <p:ph type="pic" sz="quarter" idx="47"/>
          </p:nvPr>
        </p:nvSpPr>
        <p:spPr>
          <a:xfrm>
            <a:off x="5619305"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45" name="Content Placeholder 14">
            <a:extLst>
              <a:ext uri="{FF2B5EF4-FFF2-40B4-BE49-F238E27FC236}">
                <a16:creationId xmlns:a16="http://schemas.microsoft.com/office/drawing/2014/main" id="{6F5C1A2E-CBF7-489E-9A4F-1E3922903A23}"/>
              </a:ext>
            </a:extLst>
          </p:cNvPr>
          <p:cNvSpPr>
            <a:spLocks noGrp="1"/>
          </p:cNvSpPr>
          <p:nvPr>
            <p:ph sz="quarter" idx="48" hasCustomPrompt="1"/>
          </p:nvPr>
        </p:nvSpPr>
        <p:spPr>
          <a:xfrm>
            <a:off x="5619303" y="2699945"/>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6" name="Picture Placeholder 8">
            <a:extLst>
              <a:ext uri="{FF2B5EF4-FFF2-40B4-BE49-F238E27FC236}">
                <a16:creationId xmlns:a16="http://schemas.microsoft.com/office/drawing/2014/main" id="{ACBC357B-C403-4A38-81F7-E0EEDF3FDA27}"/>
              </a:ext>
            </a:extLst>
          </p:cNvPr>
          <p:cNvSpPr>
            <a:spLocks noGrp="1"/>
          </p:cNvSpPr>
          <p:nvPr>
            <p:ph type="pic" sz="quarter" idx="49"/>
          </p:nvPr>
        </p:nvSpPr>
        <p:spPr>
          <a:xfrm>
            <a:off x="5619303"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47" name="Content Placeholder 14">
            <a:extLst>
              <a:ext uri="{FF2B5EF4-FFF2-40B4-BE49-F238E27FC236}">
                <a16:creationId xmlns:a16="http://schemas.microsoft.com/office/drawing/2014/main" id="{5C4FF271-4E33-4894-ACEA-29452D72E0D0}"/>
              </a:ext>
            </a:extLst>
          </p:cNvPr>
          <p:cNvSpPr>
            <a:spLocks noGrp="1"/>
          </p:cNvSpPr>
          <p:nvPr>
            <p:ph sz="quarter" idx="50" hasCustomPrompt="1"/>
          </p:nvPr>
        </p:nvSpPr>
        <p:spPr>
          <a:xfrm>
            <a:off x="5619303" y="5659487"/>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8" name="Picture Placeholder 8">
            <a:extLst>
              <a:ext uri="{FF2B5EF4-FFF2-40B4-BE49-F238E27FC236}">
                <a16:creationId xmlns:a16="http://schemas.microsoft.com/office/drawing/2014/main" id="{E87EAF39-EBEE-4739-8A2D-FF977773B5F8}"/>
              </a:ext>
            </a:extLst>
          </p:cNvPr>
          <p:cNvSpPr>
            <a:spLocks noGrp="1"/>
          </p:cNvSpPr>
          <p:nvPr>
            <p:ph type="pic" sz="quarter" idx="51"/>
          </p:nvPr>
        </p:nvSpPr>
        <p:spPr>
          <a:xfrm>
            <a:off x="3533326"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49" name="Content Placeholder 14">
            <a:extLst>
              <a:ext uri="{FF2B5EF4-FFF2-40B4-BE49-F238E27FC236}">
                <a16:creationId xmlns:a16="http://schemas.microsoft.com/office/drawing/2014/main" id="{11B5E6CF-B6B6-4AFD-B194-F082456AD1FF}"/>
              </a:ext>
            </a:extLst>
          </p:cNvPr>
          <p:cNvSpPr>
            <a:spLocks noGrp="1"/>
          </p:cNvSpPr>
          <p:nvPr>
            <p:ph sz="quarter" idx="52" hasCustomPrompt="1"/>
          </p:nvPr>
        </p:nvSpPr>
        <p:spPr>
          <a:xfrm>
            <a:off x="3533325" y="2699945"/>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50" name="Picture Placeholder 8">
            <a:extLst>
              <a:ext uri="{FF2B5EF4-FFF2-40B4-BE49-F238E27FC236}">
                <a16:creationId xmlns:a16="http://schemas.microsoft.com/office/drawing/2014/main" id="{CCCACF2E-D5C2-4903-8A08-F186369C9446}"/>
              </a:ext>
            </a:extLst>
          </p:cNvPr>
          <p:cNvSpPr>
            <a:spLocks noGrp="1"/>
          </p:cNvSpPr>
          <p:nvPr>
            <p:ph type="pic" sz="quarter" idx="53"/>
          </p:nvPr>
        </p:nvSpPr>
        <p:spPr>
          <a:xfrm>
            <a:off x="3533324"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dirty="0"/>
              <a:t>Click icon to add picture</a:t>
            </a:r>
          </a:p>
        </p:txBody>
      </p:sp>
      <p:sp>
        <p:nvSpPr>
          <p:cNvPr id="51" name="Content Placeholder 14">
            <a:extLst>
              <a:ext uri="{FF2B5EF4-FFF2-40B4-BE49-F238E27FC236}">
                <a16:creationId xmlns:a16="http://schemas.microsoft.com/office/drawing/2014/main" id="{400CA790-2C21-4B0B-81C1-3523DF7E7A34}"/>
              </a:ext>
            </a:extLst>
          </p:cNvPr>
          <p:cNvSpPr>
            <a:spLocks noGrp="1"/>
          </p:cNvSpPr>
          <p:nvPr>
            <p:ph sz="quarter" idx="54" hasCustomPrompt="1"/>
          </p:nvPr>
        </p:nvSpPr>
        <p:spPr>
          <a:xfrm>
            <a:off x="3533325" y="5659487"/>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Tree>
    <p:extLst>
      <p:ext uri="{BB962C8B-B14F-4D97-AF65-F5344CB8AC3E}">
        <p14:creationId xmlns:p14="http://schemas.microsoft.com/office/powerpoint/2010/main" val="9856182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8 Square Images with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EBA85C-AB37-413A-82D4-8708FF37044A}"/>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4" name="Title 3">
            <a:extLst>
              <a:ext uri="{FF2B5EF4-FFF2-40B4-BE49-F238E27FC236}">
                <a16:creationId xmlns:a16="http://schemas.microsoft.com/office/drawing/2014/main" id="{43169CAD-F9B4-4D82-9804-A878E441FCE6}"/>
              </a:ext>
            </a:extLst>
          </p:cNvPr>
          <p:cNvSpPr>
            <a:spLocks noGrp="1"/>
          </p:cNvSpPr>
          <p:nvPr>
            <p:ph type="title"/>
          </p:nvPr>
        </p:nvSpPr>
        <p:spPr>
          <a:xfrm>
            <a:off x="608029" y="746960"/>
            <a:ext cx="2468548" cy="2314431"/>
          </a:xfrm>
        </p:spPr>
        <p:txBody>
          <a:bodyPr anchor="b"/>
          <a:lstStyle/>
          <a:p>
            <a:r>
              <a:rPr lang="en-US"/>
              <a:t>Click to edit Master title style</a:t>
            </a:r>
          </a:p>
        </p:txBody>
      </p:sp>
      <p:sp>
        <p:nvSpPr>
          <p:cNvPr id="16" name="Picture Placeholder 8">
            <a:extLst>
              <a:ext uri="{FF2B5EF4-FFF2-40B4-BE49-F238E27FC236}">
                <a16:creationId xmlns:a16="http://schemas.microsoft.com/office/drawing/2014/main" id="{A25CAE34-78A9-4356-ACAD-9C92E9E86CCE}"/>
              </a:ext>
            </a:extLst>
          </p:cNvPr>
          <p:cNvSpPr>
            <a:spLocks noGrp="1"/>
          </p:cNvSpPr>
          <p:nvPr>
            <p:ph type="pic" sz="quarter" idx="39"/>
          </p:nvPr>
        </p:nvSpPr>
        <p:spPr>
          <a:xfrm>
            <a:off x="9791257"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21" name="Content Placeholder 14">
            <a:extLst>
              <a:ext uri="{FF2B5EF4-FFF2-40B4-BE49-F238E27FC236}">
                <a16:creationId xmlns:a16="http://schemas.microsoft.com/office/drawing/2014/main" id="{B8F8AFF1-CB92-439B-A952-E7A3D17563DF}"/>
              </a:ext>
            </a:extLst>
          </p:cNvPr>
          <p:cNvSpPr>
            <a:spLocks noGrp="1"/>
          </p:cNvSpPr>
          <p:nvPr>
            <p:ph sz="quarter" idx="40" hasCustomPrompt="1"/>
          </p:nvPr>
        </p:nvSpPr>
        <p:spPr>
          <a:xfrm>
            <a:off x="9791255" y="2699945"/>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6" name="Picture Placeholder 8">
            <a:extLst>
              <a:ext uri="{FF2B5EF4-FFF2-40B4-BE49-F238E27FC236}">
                <a16:creationId xmlns:a16="http://schemas.microsoft.com/office/drawing/2014/main" id="{F0CC05A5-E21B-4790-B789-E898A26E57EE}"/>
              </a:ext>
            </a:extLst>
          </p:cNvPr>
          <p:cNvSpPr>
            <a:spLocks noGrp="1"/>
          </p:cNvSpPr>
          <p:nvPr>
            <p:ph type="pic" sz="quarter" idx="41"/>
          </p:nvPr>
        </p:nvSpPr>
        <p:spPr>
          <a:xfrm>
            <a:off x="9791256"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27" name="Content Placeholder 14">
            <a:extLst>
              <a:ext uri="{FF2B5EF4-FFF2-40B4-BE49-F238E27FC236}">
                <a16:creationId xmlns:a16="http://schemas.microsoft.com/office/drawing/2014/main" id="{0F45FB0C-86A8-48FA-858B-184C9BD2EB05}"/>
              </a:ext>
            </a:extLst>
          </p:cNvPr>
          <p:cNvSpPr>
            <a:spLocks noGrp="1"/>
          </p:cNvSpPr>
          <p:nvPr>
            <p:ph sz="quarter" idx="42" hasCustomPrompt="1"/>
          </p:nvPr>
        </p:nvSpPr>
        <p:spPr>
          <a:xfrm>
            <a:off x="9791255" y="5659487"/>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0" name="Picture Placeholder 8">
            <a:extLst>
              <a:ext uri="{FF2B5EF4-FFF2-40B4-BE49-F238E27FC236}">
                <a16:creationId xmlns:a16="http://schemas.microsoft.com/office/drawing/2014/main" id="{66A2CEC2-528D-470E-AEE4-D3C4669D14BB}"/>
              </a:ext>
            </a:extLst>
          </p:cNvPr>
          <p:cNvSpPr>
            <a:spLocks noGrp="1"/>
          </p:cNvSpPr>
          <p:nvPr>
            <p:ph type="pic" sz="quarter" idx="43"/>
          </p:nvPr>
        </p:nvSpPr>
        <p:spPr>
          <a:xfrm>
            <a:off x="7705282"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1" name="Content Placeholder 14">
            <a:extLst>
              <a:ext uri="{FF2B5EF4-FFF2-40B4-BE49-F238E27FC236}">
                <a16:creationId xmlns:a16="http://schemas.microsoft.com/office/drawing/2014/main" id="{396D68DD-D066-41FA-9B37-1978963B453A}"/>
              </a:ext>
            </a:extLst>
          </p:cNvPr>
          <p:cNvSpPr>
            <a:spLocks noGrp="1"/>
          </p:cNvSpPr>
          <p:nvPr>
            <p:ph sz="quarter" idx="44" hasCustomPrompt="1"/>
          </p:nvPr>
        </p:nvSpPr>
        <p:spPr>
          <a:xfrm>
            <a:off x="7705281" y="2699945"/>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2" name="Picture Placeholder 8">
            <a:extLst>
              <a:ext uri="{FF2B5EF4-FFF2-40B4-BE49-F238E27FC236}">
                <a16:creationId xmlns:a16="http://schemas.microsoft.com/office/drawing/2014/main" id="{5DD49F02-150E-42C0-ACE8-45E82EB80F04}"/>
              </a:ext>
            </a:extLst>
          </p:cNvPr>
          <p:cNvSpPr>
            <a:spLocks noGrp="1"/>
          </p:cNvSpPr>
          <p:nvPr>
            <p:ph type="pic" sz="quarter" idx="45"/>
          </p:nvPr>
        </p:nvSpPr>
        <p:spPr>
          <a:xfrm>
            <a:off x="7705280"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3" name="Content Placeholder 14">
            <a:extLst>
              <a:ext uri="{FF2B5EF4-FFF2-40B4-BE49-F238E27FC236}">
                <a16:creationId xmlns:a16="http://schemas.microsoft.com/office/drawing/2014/main" id="{D8052C8B-3681-4A13-91BE-EEFB3A619E93}"/>
              </a:ext>
            </a:extLst>
          </p:cNvPr>
          <p:cNvSpPr>
            <a:spLocks noGrp="1"/>
          </p:cNvSpPr>
          <p:nvPr>
            <p:ph sz="quarter" idx="46" hasCustomPrompt="1"/>
          </p:nvPr>
        </p:nvSpPr>
        <p:spPr>
          <a:xfrm>
            <a:off x="7705281" y="5659487"/>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4" name="Picture Placeholder 8">
            <a:extLst>
              <a:ext uri="{FF2B5EF4-FFF2-40B4-BE49-F238E27FC236}">
                <a16:creationId xmlns:a16="http://schemas.microsoft.com/office/drawing/2014/main" id="{444C21B0-BAA8-48EB-A10D-E369B39105DD}"/>
              </a:ext>
            </a:extLst>
          </p:cNvPr>
          <p:cNvSpPr>
            <a:spLocks noGrp="1"/>
          </p:cNvSpPr>
          <p:nvPr>
            <p:ph type="pic" sz="quarter" idx="47"/>
          </p:nvPr>
        </p:nvSpPr>
        <p:spPr>
          <a:xfrm>
            <a:off x="5619305"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5" name="Content Placeholder 14">
            <a:extLst>
              <a:ext uri="{FF2B5EF4-FFF2-40B4-BE49-F238E27FC236}">
                <a16:creationId xmlns:a16="http://schemas.microsoft.com/office/drawing/2014/main" id="{6F5C1A2E-CBF7-489E-9A4F-1E3922903A23}"/>
              </a:ext>
            </a:extLst>
          </p:cNvPr>
          <p:cNvSpPr>
            <a:spLocks noGrp="1"/>
          </p:cNvSpPr>
          <p:nvPr>
            <p:ph sz="quarter" idx="48" hasCustomPrompt="1"/>
          </p:nvPr>
        </p:nvSpPr>
        <p:spPr>
          <a:xfrm>
            <a:off x="5619303" y="2699945"/>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6" name="Picture Placeholder 8">
            <a:extLst>
              <a:ext uri="{FF2B5EF4-FFF2-40B4-BE49-F238E27FC236}">
                <a16:creationId xmlns:a16="http://schemas.microsoft.com/office/drawing/2014/main" id="{ACBC357B-C403-4A38-81F7-E0EEDF3FDA27}"/>
              </a:ext>
            </a:extLst>
          </p:cNvPr>
          <p:cNvSpPr>
            <a:spLocks noGrp="1"/>
          </p:cNvSpPr>
          <p:nvPr>
            <p:ph type="pic" sz="quarter" idx="49"/>
          </p:nvPr>
        </p:nvSpPr>
        <p:spPr>
          <a:xfrm>
            <a:off x="5619303"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7" name="Content Placeholder 14">
            <a:extLst>
              <a:ext uri="{FF2B5EF4-FFF2-40B4-BE49-F238E27FC236}">
                <a16:creationId xmlns:a16="http://schemas.microsoft.com/office/drawing/2014/main" id="{5C4FF271-4E33-4894-ACEA-29452D72E0D0}"/>
              </a:ext>
            </a:extLst>
          </p:cNvPr>
          <p:cNvSpPr>
            <a:spLocks noGrp="1"/>
          </p:cNvSpPr>
          <p:nvPr>
            <p:ph sz="quarter" idx="50" hasCustomPrompt="1"/>
          </p:nvPr>
        </p:nvSpPr>
        <p:spPr>
          <a:xfrm>
            <a:off x="5619303" y="5659487"/>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48" name="Picture Placeholder 8">
            <a:extLst>
              <a:ext uri="{FF2B5EF4-FFF2-40B4-BE49-F238E27FC236}">
                <a16:creationId xmlns:a16="http://schemas.microsoft.com/office/drawing/2014/main" id="{E87EAF39-EBEE-4739-8A2D-FF977773B5F8}"/>
              </a:ext>
            </a:extLst>
          </p:cNvPr>
          <p:cNvSpPr>
            <a:spLocks noGrp="1"/>
          </p:cNvSpPr>
          <p:nvPr>
            <p:ph type="pic" sz="quarter" idx="51"/>
          </p:nvPr>
        </p:nvSpPr>
        <p:spPr>
          <a:xfrm>
            <a:off x="3533326" y="746960"/>
            <a:ext cx="1792716" cy="179329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49" name="Content Placeholder 14">
            <a:extLst>
              <a:ext uri="{FF2B5EF4-FFF2-40B4-BE49-F238E27FC236}">
                <a16:creationId xmlns:a16="http://schemas.microsoft.com/office/drawing/2014/main" id="{11B5E6CF-B6B6-4AFD-B194-F082456AD1FF}"/>
              </a:ext>
            </a:extLst>
          </p:cNvPr>
          <p:cNvSpPr>
            <a:spLocks noGrp="1"/>
          </p:cNvSpPr>
          <p:nvPr>
            <p:ph sz="quarter" idx="52" hasCustomPrompt="1"/>
          </p:nvPr>
        </p:nvSpPr>
        <p:spPr>
          <a:xfrm>
            <a:off x="3533325" y="2699945"/>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50" name="Picture Placeholder 8">
            <a:extLst>
              <a:ext uri="{FF2B5EF4-FFF2-40B4-BE49-F238E27FC236}">
                <a16:creationId xmlns:a16="http://schemas.microsoft.com/office/drawing/2014/main" id="{CCCACF2E-D5C2-4903-8A08-F186369C9446}"/>
              </a:ext>
            </a:extLst>
          </p:cNvPr>
          <p:cNvSpPr>
            <a:spLocks noGrp="1"/>
          </p:cNvSpPr>
          <p:nvPr>
            <p:ph type="pic" sz="quarter" idx="53"/>
          </p:nvPr>
        </p:nvSpPr>
        <p:spPr>
          <a:xfrm>
            <a:off x="3533324" y="3706500"/>
            <a:ext cx="1792717" cy="17932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bg2"/>
                </a:solidFill>
              </a:defRPr>
            </a:lvl1pPr>
          </a:lstStyle>
          <a:p>
            <a:r>
              <a:rPr lang="en-US"/>
              <a:t>Click icon to add picture</a:t>
            </a:r>
          </a:p>
        </p:txBody>
      </p:sp>
      <p:sp>
        <p:nvSpPr>
          <p:cNvPr id="51" name="Content Placeholder 14">
            <a:extLst>
              <a:ext uri="{FF2B5EF4-FFF2-40B4-BE49-F238E27FC236}">
                <a16:creationId xmlns:a16="http://schemas.microsoft.com/office/drawing/2014/main" id="{400CA790-2C21-4B0B-81C1-3523DF7E7A34}"/>
              </a:ext>
            </a:extLst>
          </p:cNvPr>
          <p:cNvSpPr>
            <a:spLocks noGrp="1"/>
          </p:cNvSpPr>
          <p:nvPr>
            <p:ph sz="quarter" idx="54" hasCustomPrompt="1"/>
          </p:nvPr>
        </p:nvSpPr>
        <p:spPr>
          <a:xfrm>
            <a:off x="3533325" y="5659487"/>
            <a:ext cx="1792719" cy="569360"/>
          </a:xfrm>
        </p:spPr>
        <p:txBody>
          <a:bodyPr>
            <a:noAutofit/>
          </a:bodyPr>
          <a:lstStyle>
            <a:lvl1pPr>
              <a:spcBef>
                <a:spcPts val="0"/>
              </a:spcBef>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Tree>
    <p:extLst>
      <p:ext uri="{BB962C8B-B14F-4D97-AF65-F5344CB8AC3E}">
        <p14:creationId xmlns:p14="http://schemas.microsoft.com/office/powerpoint/2010/main" val="26444563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ext Left - 3 Images">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9133840" y="0"/>
            <a:ext cx="3058159" cy="6858000"/>
          </a:xfrm>
          <a:prstGeom prst="rect">
            <a:avLst/>
          </a:prstGeom>
          <a:gradFill flip="none" rotWithShape="1">
            <a:gsLst>
              <a:gs pos="0">
                <a:schemeClr val="tx1">
                  <a:alpha val="40000"/>
                </a:schemeClr>
              </a:gs>
              <a:gs pos="99000">
                <a:schemeClr val="tx1">
                  <a:alpha val="20000"/>
                </a:schemeClr>
              </a:gs>
            </a:gsLst>
            <a:lin ang="0" scaled="1"/>
            <a:tileRect/>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7" name="Picture Placeholder 8"/>
          <p:cNvSpPr>
            <a:spLocks noGrp="1"/>
          </p:cNvSpPr>
          <p:nvPr>
            <p:ph type="pic" sz="quarter" idx="15" hasCustomPrompt="1"/>
          </p:nvPr>
        </p:nvSpPr>
        <p:spPr>
          <a:xfrm>
            <a:off x="6085840" y="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4" name="Slide Number Placeholder 3">
            <a:extLst>
              <a:ext uri="{FF2B5EF4-FFF2-40B4-BE49-F238E27FC236}">
                <a16:creationId xmlns:a16="http://schemas.microsoft.com/office/drawing/2014/main" id="{FD819E5A-5222-4CE7-B446-19672E8A6A4C}"/>
              </a:ext>
            </a:extLst>
          </p:cNvPr>
          <p:cNvSpPr>
            <a:spLocks noGrp="1"/>
          </p:cNvSpPr>
          <p:nvPr>
            <p:ph type="sldNum" sz="quarter" idx="16"/>
          </p:nvPr>
        </p:nvSpPr>
        <p:spPr/>
        <p:txBody>
          <a:bodyPr/>
          <a:lstStyle/>
          <a:p>
            <a:fld id="{0969892B-6FB2-445D-B6A4-8332FBFF141C}" type="slidenum">
              <a:rPr lang="en-US" smtClean="0"/>
              <a:pPr/>
              <a:t>‹#›</a:t>
            </a:fld>
            <a:endParaRPr lang="en-US"/>
          </a:p>
        </p:txBody>
      </p:sp>
      <p:sp>
        <p:nvSpPr>
          <p:cNvPr id="9" name="Title 1">
            <a:extLst>
              <a:ext uri="{FF2B5EF4-FFF2-40B4-BE49-F238E27FC236}">
                <a16:creationId xmlns:a16="http://schemas.microsoft.com/office/drawing/2014/main" id="{5A606557-5974-4B3B-B554-621664B2C39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143CD060-4B36-4BA5-9422-11AA82201FAD}"/>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0114475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ext Left - 3 Images Alt">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6085840" y="0"/>
            <a:ext cx="6106160" cy="3413760"/>
          </a:xfrm>
          <a:prstGeom prst="rect">
            <a:avLst/>
          </a:prstGeom>
          <a:gradFill>
            <a:gsLst>
              <a:gs pos="0">
                <a:schemeClr val="tx1">
                  <a:alpha val="40000"/>
                </a:schemeClr>
              </a:gs>
              <a:gs pos="99000">
                <a:schemeClr val="tx1">
                  <a:alpha val="20000"/>
                </a:schemeClr>
              </a:gs>
            </a:gsLst>
            <a:lin ang="5400000" scaled="1"/>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9" name="Picture Placeholder 8"/>
          <p:cNvSpPr>
            <a:spLocks noGrp="1"/>
          </p:cNvSpPr>
          <p:nvPr>
            <p:ph type="pic" sz="quarter" idx="16" hasCustomPrompt="1"/>
          </p:nvPr>
        </p:nvSpPr>
        <p:spPr>
          <a:xfrm>
            <a:off x="9133840" y="3413760"/>
            <a:ext cx="3058160"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4" name="Slide Number Placeholder 3">
            <a:extLst>
              <a:ext uri="{FF2B5EF4-FFF2-40B4-BE49-F238E27FC236}">
                <a16:creationId xmlns:a16="http://schemas.microsoft.com/office/drawing/2014/main" id="{00C13411-F8D1-44EC-AF4D-40953232F3AB}"/>
              </a:ext>
            </a:extLst>
          </p:cNvPr>
          <p:cNvSpPr>
            <a:spLocks noGrp="1"/>
          </p:cNvSpPr>
          <p:nvPr>
            <p:ph type="sldNum" sz="quarter" idx="17"/>
          </p:nvPr>
        </p:nvSpPr>
        <p:spPr/>
        <p:txBody>
          <a:bodyPr/>
          <a:lstStyle/>
          <a:p>
            <a:fld id="{0969892B-6FB2-445D-B6A4-8332FBFF141C}" type="slidenum">
              <a:rPr lang="en-US" smtClean="0"/>
              <a:pPr/>
              <a:t>‹#›</a:t>
            </a:fld>
            <a:endParaRPr lang="en-US"/>
          </a:p>
        </p:txBody>
      </p:sp>
      <p:sp>
        <p:nvSpPr>
          <p:cNvPr id="10" name="Title 1">
            <a:extLst>
              <a:ext uri="{FF2B5EF4-FFF2-40B4-BE49-F238E27FC236}">
                <a16:creationId xmlns:a16="http://schemas.microsoft.com/office/drawing/2014/main" id="{77D9957A-6A99-4B06-A04D-FC36140D6F1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1" name="Text Placeholder 3">
            <a:extLst>
              <a:ext uri="{FF2B5EF4-FFF2-40B4-BE49-F238E27FC236}">
                <a16:creationId xmlns:a16="http://schemas.microsoft.com/office/drawing/2014/main" id="{3A974210-0FF5-4C25-923E-EA6BE68A2020}"/>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7514727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ext Left - 4 Images">
    <p:spTree>
      <p:nvGrpSpPr>
        <p:cNvPr id="1" name=""/>
        <p:cNvGrpSpPr/>
        <p:nvPr/>
      </p:nvGrpSpPr>
      <p:grpSpPr>
        <a:xfrm>
          <a:off x="0" y="0"/>
          <a:ext cx="0" cy="0"/>
          <a:chOff x="0" y="0"/>
          <a:chExt cx="0" cy="0"/>
        </a:xfrm>
      </p:grpSpPr>
      <p:sp>
        <p:nvSpPr>
          <p:cNvPr id="5" name="Picture Placeholder 8"/>
          <p:cNvSpPr>
            <a:spLocks noGrp="1"/>
          </p:cNvSpPr>
          <p:nvPr>
            <p:ph type="pic" sz="quarter" idx="13" hasCustomPrompt="1"/>
          </p:nvPr>
        </p:nvSpPr>
        <p:spPr>
          <a:xfrm>
            <a:off x="6071623" y="3413760"/>
            <a:ext cx="3058155" cy="3444240"/>
          </a:xfrm>
          <a:prstGeom prst="rect">
            <a:avLst/>
          </a:prstGeom>
          <a:gradFill flip="none" rotWithShape="1">
            <a:gsLst>
              <a:gs pos="0">
                <a:schemeClr val="tx1">
                  <a:alpha val="40000"/>
                </a:schemeClr>
              </a:gs>
              <a:gs pos="99000">
                <a:schemeClr val="tx1">
                  <a:alpha val="20000"/>
                </a:schemeClr>
              </a:gs>
            </a:gsLst>
            <a:lin ang="54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3" name="Slide Number Placeholder 2">
            <a:extLst>
              <a:ext uri="{FF2B5EF4-FFF2-40B4-BE49-F238E27FC236}">
                <a16:creationId xmlns:a16="http://schemas.microsoft.com/office/drawing/2014/main" id="{0317B1E8-B8D4-4ACC-AB78-455BA996032E}"/>
              </a:ext>
            </a:extLst>
          </p:cNvPr>
          <p:cNvSpPr>
            <a:spLocks noGrp="1"/>
          </p:cNvSpPr>
          <p:nvPr>
            <p:ph type="sldNum" sz="quarter" idx="17"/>
          </p:nvPr>
        </p:nvSpPr>
        <p:spPr/>
        <p:txBody>
          <a:bodyPr/>
          <a:lstStyle/>
          <a:p>
            <a:fld id="{0969892B-6FB2-445D-B6A4-8332FBFF141C}" type="slidenum">
              <a:rPr lang="en-US" smtClean="0"/>
              <a:pPr/>
              <a:t>‹#›</a:t>
            </a:fld>
            <a:endParaRPr lang="en-US"/>
          </a:p>
        </p:txBody>
      </p:sp>
      <p:sp>
        <p:nvSpPr>
          <p:cNvPr id="11" name="Title 1">
            <a:extLst>
              <a:ext uri="{FF2B5EF4-FFF2-40B4-BE49-F238E27FC236}">
                <a16:creationId xmlns:a16="http://schemas.microsoft.com/office/drawing/2014/main" id="{C912F67D-36EF-416D-A3B2-F0DB4EA9A27B}"/>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2" name="Text Placeholder 3">
            <a:extLst>
              <a:ext uri="{FF2B5EF4-FFF2-40B4-BE49-F238E27FC236}">
                <a16:creationId xmlns:a16="http://schemas.microsoft.com/office/drawing/2014/main" id="{738D5E58-E546-4A14-96AA-06B9AE938D2B}"/>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5" name="Picture Placeholder 8">
            <a:extLst>
              <a:ext uri="{FF2B5EF4-FFF2-40B4-BE49-F238E27FC236}">
                <a16:creationId xmlns:a16="http://schemas.microsoft.com/office/drawing/2014/main" id="{37D27DF3-AF72-4375-996B-3023F3A9236E}"/>
              </a:ext>
            </a:extLst>
          </p:cNvPr>
          <p:cNvSpPr>
            <a:spLocks noGrp="1"/>
          </p:cNvSpPr>
          <p:nvPr>
            <p:ph type="pic" sz="quarter" idx="19" hasCustomPrompt="1"/>
          </p:nvPr>
        </p:nvSpPr>
        <p:spPr>
          <a:xfrm>
            <a:off x="9133839" y="0"/>
            <a:ext cx="3058155" cy="3413760"/>
          </a:xfrm>
          <a:prstGeom prst="rect">
            <a:avLst/>
          </a:prstGeom>
          <a:gradFill flip="none" rotWithShape="1">
            <a:gsLst>
              <a:gs pos="0">
                <a:schemeClr val="tx1">
                  <a:alpha val="40000"/>
                </a:schemeClr>
              </a:gs>
              <a:gs pos="99000">
                <a:schemeClr val="tx1">
                  <a:alpha val="20000"/>
                </a:schemeClr>
              </a:gs>
            </a:gsLst>
            <a:lin ang="54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17" name="Picture Placeholder 8">
            <a:extLst>
              <a:ext uri="{FF2B5EF4-FFF2-40B4-BE49-F238E27FC236}">
                <a16:creationId xmlns:a16="http://schemas.microsoft.com/office/drawing/2014/main" id="{3DE49E69-046C-4A19-8730-8EA5E7BCA0DE}"/>
              </a:ext>
            </a:extLst>
          </p:cNvPr>
          <p:cNvSpPr>
            <a:spLocks noGrp="1"/>
          </p:cNvSpPr>
          <p:nvPr>
            <p:ph type="pic" sz="quarter" idx="20" hasCustomPrompt="1"/>
          </p:nvPr>
        </p:nvSpPr>
        <p:spPr>
          <a:xfrm>
            <a:off x="9133839" y="3413760"/>
            <a:ext cx="3054095"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18" name="Picture Placeholder 8">
            <a:extLst>
              <a:ext uri="{FF2B5EF4-FFF2-40B4-BE49-F238E27FC236}">
                <a16:creationId xmlns:a16="http://schemas.microsoft.com/office/drawing/2014/main" id="{9A724A00-B570-4D69-B59D-06FF7A3FCF08}"/>
              </a:ext>
            </a:extLst>
          </p:cNvPr>
          <p:cNvSpPr>
            <a:spLocks noGrp="1"/>
          </p:cNvSpPr>
          <p:nvPr>
            <p:ph type="pic" sz="quarter" idx="21" hasCustomPrompt="1"/>
          </p:nvPr>
        </p:nvSpPr>
        <p:spPr>
          <a:xfrm>
            <a:off x="6071623" y="0"/>
            <a:ext cx="3058155" cy="3413760"/>
          </a:xfrm>
          <a:prstGeom prst="rect">
            <a:avLst/>
          </a:prstGeom>
          <a:gradFill flip="none" rotWithShape="1">
            <a:gsLst>
              <a:gs pos="0">
                <a:schemeClr val="tx1">
                  <a:alpha val="40000"/>
                </a:schemeClr>
              </a:gs>
              <a:gs pos="99000">
                <a:schemeClr val="tx1">
                  <a:alpha val="20000"/>
                </a:schemeClr>
              </a:gs>
            </a:gsLst>
            <a:lin ang="27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Tree>
    <p:extLst>
      <p:ext uri="{BB962C8B-B14F-4D97-AF65-F5344CB8AC3E}">
        <p14:creationId xmlns:p14="http://schemas.microsoft.com/office/powerpoint/2010/main" val="15721372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cSld name="Text Below - 2 Images Top">
    <p:spTree>
      <p:nvGrpSpPr>
        <p:cNvPr id="1" name=""/>
        <p:cNvGrpSpPr/>
        <p:nvPr/>
      </p:nvGrpSpPr>
      <p:grpSpPr>
        <a:xfrm>
          <a:off x="0" y="0"/>
          <a:ext cx="0" cy="0"/>
          <a:chOff x="0" y="0"/>
          <a:chExt cx="0" cy="0"/>
        </a:xfrm>
      </p:grpSpPr>
      <p:sp>
        <p:nvSpPr>
          <p:cNvPr id="5" name="Picture Placeholder 8"/>
          <p:cNvSpPr>
            <a:spLocks noGrp="1"/>
          </p:cNvSpPr>
          <p:nvPr>
            <p:ph type="pic" sz="quarter" idx="27" hasCustomPrompt="1"/>
          </p:nvPr>
        </p:nvSpPr>
        <p:spPr>
          <a:xfrm>
            <a:off x="0" y="0"/>
            <a:ext cx="6096000" cy="344170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6" name="Picture Placeholder 8"/>
          <p:cNvSpPr>
            <a:spLocks noGrp="1"/>
          </p:cNvSpPr>
          <p:nvPr>
            <p:ph type="pic" sz="quarter" idx="28" hasCustomPrompt="1"/>
          </p:nvPr>
        </p:nvSpPr>
        <p:spPr>
          <a:xfrm>
            <a:off x="6096000" y="0"/>
            <a:ext cx="6096000" cy="3441700"/>
          </a:xfrm>
          <a:prstGeom prst="rect">
            <a:avLst/>
          </a:prstGeom>
          <a:gradFill flip="none" rotWithShape="1">
            <a:gsLst>
              <a:gs pos="0">
                <a:schemeClr val="tx1">
                  <a:alpha val="40000"/>
                </a:schemeClr>
              </a:gs>
              <a:gs pos="99000">
                <a:schemeClr val="tx1">
                  <a:alpha val="20000"/>
                </a:schemeClr>
              </a:gs>
            </a:gsLst>
            <a:lin ang="0" scaled="1"/>
            <a:tileRect/>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3" name="Slide Number Placeholder 2">
            <a:extLst>
              <a:ext uri="{FF2B5EF4-FFF2-40B4-BE49-F238E27FC236}">
                <a16:creationId xmlns:a16="http://schemas.microsoft.com/office/drawing/2014/main" id="{386AF00D-9F15-46E1-8054-946D36F81737}"/>
              </a:ext>
            </a:extLst>
          </p:cNvPr>
          <p:cNvSpPr>
            <a:spLocks noGrp="1"/>
          </p:cNvSpPr>
          <p:nvPr>
            <p:ph type="sldNum" sz="quarter" idx="29"/>
          </p:nvPr>
        </p:nvSpPr>
        <p:spPr/>
        <p:txBody>
          <a:bodyPr/>
          <a:lstStyle/>
          <a:p>
            <a:fld id="{0969892B-6FB2-445D-B6A4-8332FBFF141C}" type="slidenum">
              <a:rPr lang="en-US" smtClean="0"/>
              <a:pPr/>
              <a:t>‹#›</a:t>
            </a:fld>
            <a:endParaRPr lang="en-US"/>
          </a:p>
        </p:txBody>
      </p:sp>
      <p:sp>
        <p:nvSpPr>
          <p:cNvPr id="8" name="Text Placeholder 7">
            <a:extLst>
              <a:ext uri="{FF2B5EF4-FFF2-40B4-BE49-F238E27FC236}">
                <a16:creationId xmlns:a16="http://schemas.microsoft.com/office/drawing/2014/main" id="{D73C666D-1118-4B50-A909-F1F6C3F1A534}"/>
              </a:ext>
            </a:extLst>
          </p:cNvPr>
          <p:cNvSpPr>
            <a:spLocks noGrp="1"/>
          </p:cNvSpPr>
          <p:nvPr>
            <p:ph type="body" sz="quarter" idx="30" hasCustomPrompt="1"/>
          </p:nvPr>
        </p:nvSpPr>
        <p:spPr>
          <a:xfrm>
            <a:off x="501651" y="3944203"/>
            <a:ext cx="5056188" cy="746736"/>
          </a:xfrm>
        </p:spPr>
        <p:txBody>
          <a:bodyPr>
            <a:normAutofit/>
          </a:bodyPr>
          <a:lstStyle>
            <a:lvl1pPr>
              <a:defRPr sz="2800" b="1">
                <a:latin typeface="+mj-lt"/>
              </a:defRPr>
            </a:lvl1pPr>
          </a:lstStyle>
          <a:p>
            <a:pPr lvl="0"/>
            <a:r>
              <a:rPr lang="en-US"/>
              <a:t>Click here to change title</a:t>
            </a:r>
          </a:p>
        </p:txBody>
      </p:sp>
      <p:sp>
        <p:nvSpPr>
          <p:cNvPr id="10" name="Text Placeholder 9">
            <a:extLst>
              <a:ext uri="{FF2B5EF4-FFF2-40B4-BE49-F238E27FC236}">
                <a16:creationId xmlns:a16="http://schemas.microsoft.com/office/drawing/2014/main" id="{917224F2-51A2-41CE-8FAD-248A9EC78384}"/>
              </a:ext>
            </a:extLst>
          </p:cNvPr>
          <p:cNvSpPr>
            <a:spLocks noGrp="1"/>
          </p:cNvSpPr>
          <p:nvPr>
            <p:ph type="body" sz="quarter" idx="31" hasCustomPrompt="1"/>
          </p:nvPr>
        </p:nvSpPr>
        <p:spPr>
          <a:xfrm>
            <a:off x="501651" y="4841383"/>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11" name="Text Placeholder 7">
            <a:extLst>
              <a:ext uri="{FF2B5EF4-FFF2-40B4-BE49-F238E27FC236}">
                <a16:creationId xmlns:a16="http://schemas.microsoft.com/office/drawing/2014/main" id="{56F3C0CF-A14C-4A7F-9BAF-6B709E2BF271}"/>
              </a:ext>
            </a:extLst>
          </p:cNvPr>
          <p:cNvSpPr>
            <a:spLocks noGrp="1"/>
          </p:cNvSpPr>
          <p:nvPr>
            <p:ph type="body" sz="quarter" idx="32" hasCustomPrompt="1"/>
          </p:nvPr>
        </p:nvSpPr>
        <p:spPr>
          <a:xfrm>
            <a:off x="6634163" y="3944203"/>
            <a:ext cx="5056188" cy="746736"/>
          </a:xfrm>
        </p:spPr>
        <p:txBody>
          <a:bodyPr>
            <a:normAutofit/>
          </a:bodyPr>
          <a:lstStyle>
            <a:lvl1pPr>
              <a:defRPr sz="2800" b="1">
                <a:latin typeface="+mj-lt"/>
              </a:defRPr>
            </a:lvl1pPr>
          </a:lstStyle>
          <a:p>
            <a:pPr lvl="0"/>
            <a:r>
              <a:rPr lang="en-US"/>
              <a:t>Click here to change title</a:t>
            </a:r>
          </a:p>
        </p:txBody>
      </p:sp>
      <p:sp>
        <p:nvSpPr>
          <p:cNvPr id="12" name="Text Placeholder 9">
            <a:extLst>
              <a:ext uri="{FF2B5EF4-FFF2-40B4-BE49-F238E27FC236}">
                <a16:creationId xmlns:a16="http://schemas.microsoft.com/office/drawing/2014/main" id="{282C5AB8-6E34-45A6-A872-673715848ABC}"/>
              </a:ext>
            </a:extLst>
          </p:cNvPr>
          <p:cNvSpPr>
            <a:spLocks noGrp="1"/>
          </p:cNvSpPr>
          <p:nvPr>
            <p:ph type="body" sz="quarter" idx="33" hasCustomPrompt="1"/>
          </p:nvPr>
        </p:nvSpPr>
        <p:spPr>
          <a:xfrm>
            <a:off x="6634163" y="4841383"/>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Tree>
    <p:extLst>
      <p:ext uri="{BB962C8B-B14F-4D97-AF65-F5344CB8AC3E}">
        <p14:creationId xmlns:p14="http://schemas.microsoft.com/office/powerpoint/2010/main" val="21432234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cSld name="Text Right - 2 Images Left">
    <p:spTree>
      <p:nvGrpSpPr>
        <p:cNvPr id="1" name=""/>
        <p:cNvGrpSpPr/>
        <p:nvPr/>
      </p:nvGrpSpPr>
      <p:grpSpPr>
        <a:xfrm>
          <a:off x="0" y="0"/>
          <a:ext cx="0" cy="0"/>
          <a:chOff x="0" y="0"/>
          <a:chExt cx="0" cy="0"/>
        </a:xfrm>
      </p:grpSpPr>
      <p:sp>
        <p:nvSpPr>
          <p:cNvPr id="5" name="Picture Placeholder 8"/>
          <p:cNvSpPr>
            <a:spLocks noGrp="1"/>
          </p:cNvSpPr>
          <p:nvPr>
            <p:ph type="pic" sz="quarter" idx="27" hasCustomPrompt="1"/>
          </p:nvPr>
        </p:nvSpPr>
        <p:spPr>
          <a:xfrm>
            <a:off x="0" y="0"/>
            <a:ext cx="6096000" cy="34163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6" name="Picture Placeholder 8"/>
          <p:cNvSpPr>
            <a:spLocks noGrp="1"/>
          </p:cNvSpPr>
          <p:nvPr>
            <p:ph type="pic" sz="quarter" idx="28" hasCustomPrompt="1"/>
          </p:nvPr>
        </p:nvSpPr>
        <p:spPr>
          <a:xfrm>
            <a:off x="0" y="3416300"/>
            <a:ext cx="6096000" cy="3441700"/>
          </a:xfrm>
          <a:prstGeom prst="rect">
            <a:avLst/>
          </a:prstGeom>
          <a:gradFill>
            <a:gsLst>
              <a:gs pos="0">
                <a:schemeClr val="tx1">
                  <a:alpha val="40000"/>
                </a:schemeClr>
              </a:gs>
              <a:gs pos="99000">
                <a:schemeClr val="tx1">
                  <a:alpha val="20000"/>
                </a:schemeClr>
              </a:gs>
            </a:gsLst>
            <a:lin ang="5400000" scaled="1"/>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3" name="Slide Number Placeholder 2">
            <a:extLst>
              <a:ext uri="{FF2B5EF4-FFF2-40B4-BE49-F238E27FC236}">
                <a16:creationId xmlns:a16="http://schemas.microsoft.com/office/drawing/2014/main" id="{16A43E6E-5EC1-440E-9078-8314BAB57944}"/>
              </a:ext>
            </a:extLst>
          </p:cNvPr>
          <p:cNvSpPr>
            <a:spLocks noGrp="1"/>
          </p:cNvSpPr>
          <p:nvPr>
            <p:ph type="sldNum" sz="quarter" idx="29"/>
          </p:nvPr>
        </p:nvSpPr>
        <p:spPr>
          <a:xfrm>
            <a:off x="11188149" y="6356352"/>
            <a:ext cx="1003852" cy="365125"/>
          </a:xfrm>
        </p:spPr>
        <p:txBody>
          <a:bodyPr/>
          <a:lstStyle/>
          <a:p>
            <a:fld id="{0969892B-6FB2-445D-B6A4-8332FBFF141C}" type="slidenum">
              <a:rPr lang="en-US" smtClean="0"/>
              <a:pPr/>
              <a:t>‹#›</a:t>
            </a:fld>
            <a:endParaRPr lang="en-US"/>
          </a:p>
        </p:txBody>
      </p:sp>
      <p:sp>
        <p:nvSpPr>
          <p:cNvPr id="7" name="Text Placeholder 7">
            <a:extLst>
              <a:ext uri="{FF2B5EF4-FFF2-40B4-BE49-F238E27FC236}">
                <a16:creationId xmlns:a16="http://schemas.microsoft.com/office/drawing/2014/main" id="{C81FF7BE-1889-43B3-ADA7-AC01D48A54C0}"/>
              </a:ext>
            </a:extLst>
          </p:cNvPr>
          <p:cNvSpPr>
            <a:spLocks noGrp="1"/>
          </p:cNvSpPr>
          <p:nvPr>
            <p:ph type="body" sz="quarter" idx="30" hasCustomPrompt="1"/>
          </p:nvPr>
        </p:nvSpPr>
        <p:spPr>
          <a:xfrm>
            <a:off x="6616203" y="619539"/>
            <a:ext cx="5056188" cy="843170"/>
          </a:xfrm>
        </p:spPr>
        <p:txBody>
          <a:bodyPr anchor="b" anchorCtr="0">
            <a:normAutofit/>
          </a:bodyPr>
          <a:lstStyle>
            <a:lvl1pPr>
              <a:defRPr sz="2800" b="1">
                <a:latin typeface="+mj-lt"/>
              </a:defRPr>
            </a:lvl1pPr>
          </a:lstStyle>
          <a:p>
            <a:pPr lvl="0"/>
            <a:r>
              <a:rPr lang="en-US"/>
              <a:t>Click here to change title</a:t>
            </a:r>
          </a:p>
        </p:txBody>
      </p:sp>
      <p:sp>
        <p:nvSpPr>
          <p:cNvPr id="8" name="Text Placeholder 9">
            <a:extLst>
              <a:ext uri="{FF2B5EF4-FFF2-40B4-BE49-F238E27FC236}">
                <a16:creationId xmlns:a16="http://schemas.microsoft.com/office/drawing/2014/main" id="{64CBDF18-AB4F-4A16-BBAC-CE7420D98596}"/>
              </a:ext>
            </a:extLst>
          </p:cNvPr>
          <p:cNvSpPr>
            <a:spLocks noGrp="1"/>
          </p:cNvSpPr>
          <p:nvPr>
            <p:ph type="body" sz="quarter" idx="31" hasCustomPrompt="1"/>
          </p:nvPr>
        </p:nvSpPr>
        <p:spPr>
          <a:xfrm>
            <a:off x="6616203" y="1613153"/>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11" name="Text Placeholder 7">
            <a:extLst>
              <a:ext uri="{FF2B5EF4-FFF2-40B4-BE49-F238E27FC236}">
                <a16:creationId xmlns:a16="http://schemas.microsoft.com/office/drawing/2014/main" id="{4073CD7F-C19A-4FCB-A9A0-3444A43C1426}"/>
              </a:ext>
            </a:extLst>
          </p:cNvPr>
          <p:cNvSpPr>
            <a:spLocks noGrp="1"/>
          </p:cNvSpPr>
          <p:nvPr>
            <p:ph type="body" sz="quarter" idx="32" hasCustomPrompt="1"/>
          </p:nvPr>
        </p:nvSpPr>
        <p:spPr>
          <a:xfrm>
            <a:off x="6616203" y="3991556"/>
            <a:ext cx="5056188" cy="843170"/>
          </a:xfrm>
        </p:spPr>
        <p:txBody>
          <a:bodyPr anchor="b" anchorCtr="0">
            <a:normAutofit/>
          </a:bodyPr>
          <a:lstStyle>
            <a:lvl1pPr>
              <a:defRPr sz="2800" b="1">
                <a:latin typeface="+mj-lt"/>
              </a:defRPr>
            </a:lvl1pPr>
          </a:lstStyle>
          <a:p>
            <a:pPr lvl="0"/>
            <a:r>
              <a:rPr lang="en-US"/>
              <a:t>Click here to change title</a:t>
            </a:r>
          </a:p>
        </p:txBody>
      </p:sp>
      <p:sp>
        <p:nvSpPr>
          <p:cNvPr id="12" name="Text Placeholder 9">
            <a:extLst>
              <a:ext uri="{FF2B5EF4-FFF2-40B4-BE49-F238E27FC236}">
                <a16:creationId xmlns:a16="http://schemas.microsoft.com/office/drawing/2014/main" id="{CDE4D3EC-884A-4182-926D-B58BF7752461}"/>
              </a:ext>
            </a:extLst>
          </p:cNvPr>
          <p:cNvSpPr>
            <a:spLocks noGrp="1"/>
          </p:cNvSpPr>
          <p:nvPr>
            <p:ph type="body" sz="quarter" idx="33" hasCustomPrompt="1"/>
          </p:nvPr>
        </p:nvSpPr>
        <p:spPr>
          <a:xfrm>
            <a:off x="6616203" y="4985170"/>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Tree>
    <p:extLst>
      <p:ext uri="{BB962C8B-B14F-4D97-AF65-F5344CB8AC3E}">
        <p14:creationId xmlns:p14="http://schemas.microsoft.com/office/powerpoint/2010/main" val="19174535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Cell Phone Mockup">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p:nvGrpSpPr>
        <p:grpSpPr>
          <a:xfrm>
            <a:off x="4675417" y="-2068118"/>
            <a:ext cx="6506105" cy="11121547"/>
            <a:chOff x="4675416" y="-2068118"/>
            <a:chExt cx="6506105" cy="11121547"/>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hasCustomPrompt="1"/>
          </p:nvPr>
        </p:nvSpPr>
        <p:spPr>
          <a:xfrm>
            <a:off x="6898651" y="1222219"/>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5" name="Slide Number Placeholder 4">
            <a:extLst>
              <a:ext uri="{FF2B5EF4-FFF2-40B4-BE49-F238E27FC236}">
                <a16:creationId xmlns:a16="http://schemas.microsoft.com/office/drawing/2014/main" id="{9F58C72E-860A-4359-B67F-201E9D5FE63E}"/>
              </a:ext>
            </a:extLst>
          </p:cNvPr>
          <p:cNvSpPr>
            <a:spLocks noGrp="1"/>
          </p:cNvSpPr>
          <p:nvPr>
            <p:ph type="sldNum" sz="quarter" idx="30"/>
          </p:nvPr>
        </p:nvSpPr>
        <p:spPr/>
        <p:txBody>
          <a:bodyPr/>
          <a:lstStyle/>
          <a:p>
            <a:fld id="{0969892B-6FB2-445D-B6A4-8332FBFF141C}" type="slidenum">
              <a:rPr lang="en-US" smtClean="0"/>
              <a:pPr/>
              <a:t>‹#›</a:t>
            </a:fld>
            <a:endParaRPr lang="en-US"/>
          </a:p>
        </p:txBody>
      </p:sp>
      <p:sp>
        <p:nvSpPr>
          <p:cNvPr id="12" name="Title 1">
            <a:extLst>
              <a:ext uri="{FF2B5EF4-FFF2-40B4-BE49-F238E27FC236}">
                <a16:creationId xmlns:a16="http://schemas.microsoft.com/office/drawing/2014/main" id="{C1EF0ECD-E3D7-4875-8324-5EA4D27796E1}"/>
              </a:ext>
            </a:extLst>
          </p:cNvPr>
          <p:cNvSpPr>
            <a:spLocks noGrp="1"/>
          </p:cNvSpPr>
          <p:nvPr>
            <p:ph type="title"/>
          </p:nvPr>
        </p:nvSpPr>
        <p:spPr>
          <a:xfrm>
            <a:off x="928322" y="946702"/>
            <a:ext cx="4064159" cy="1687316"/>
          </a:xfrm>
        </p:spPr>
        <p:txBody>
          <a:bodyPr anchor="b" anchorCtr="0"/>
          <a:lstStyle/>
          <a:p>
            <a:r>
              <a:rPr lang="en-US"/>
              <a:t>Click to edit Master title style</a:t>
            </a:r>
          </a:p>
        </p:txBody>
      </p:sp>
      <p:sp>
        <p:nvSpPr>
          <p:cNvPr id="13" name="Text Placeholder 3">
            <a:extLst>
              <a:ext uri="{FF2B5EF4-FFF2-40B4-BE49-F238E27FC236}">
                <a16:creationId xmlns:a16="http://schemas.microsoft.com/office/drawing/2014/main" id="{2BA783AC-30F8-47E9-8870-740D867FB9FC}"/>
              </a:ext>
            </a:extLst>
          </p:cNvPr>
          <p:cNvSpPr>
            <a:spLocks noGrp="1"/>
          </p:cNvSpPr>
          <p:nvPr>
            <p:ph type="body" sz="quarter" idx="18" hasCustomPrompt="1"/>
          </p:nvPr>
        </p:nvSpPr>
        <p:spPr>
          <a:xfrm>
            <a:off x="921694" y="3078177"/>
            <a:ext cx="4064157" cy="131950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grpSp>
        <p:nvGrpSpPr>
          <p:cNvPr id="9" name="Group 8">
            <a:extLst>
              <a:ext uri="{FF2B5EF4-FFF2-40B4-BE49-F238E27FC236}">
                <a16:creationId xmlns:a16="http://schemas.microsoft.com/office/drawing/2014/main" id="{07495BB6-D039-4686-9BF5-25EBC0666C24}"/>
              </a:ext>
            </a:extLst>
          </p:cNvPr>
          <p:cNvGrpSpPr/>
          <p:nvPr userDrawn="1"/>
        </p:nvGrpSpPr>
        <p:grpSpPr>
          <a:xfrm>
            <a:off x="4675417" y="-2068118"/>
            <a:ext cx="6506105" cy="11121547"/>
            <a:chOff x="4675416" y="-2068118"/>
            <a:chExt cx="6506105" cy="11121547"/>
          </a:xfrm>
        </p:grpSpPr>
        <p:pic>
          <p:nvPicPr>
            <p:cNvPr id="14" name="Picture 13">
              <a:extLst>
                <a:ext uri="{FF2B5EF4-FFF2-40B4-BE49-F238E27FC236}">
                  <a16:creationId xmlns:a16="http://schemas.microsoft.com/office/drawing/2014/main" id="{49AA0442-9148-4814-94A6-7044FCEB1B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5" name="Picture 14">
              <a:extLst>
                <a:ext uri="{FF2B5EF4-FFF2-40B4-BE49-F238E27FC236}">
                  <a16:creationId xmlns:a16="http://schemas.microsoft.com/office/drawing/2014/main" id="{C892A808-AF0F-458F-B47B-4430B9CDF2E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Tree>
    <p:extLst>
      <p:ext uri="{BB962C8B-B14F-4D97-AF65-F5344CB8AC3E}">
        <p14:creationId xmlns:p14="http://schemas.microsoft.com/office/powerpoint/2010/main" val="2545843468"/>
      </p:ext>
    </p:extLst>
  </p:cSld>
  <p:clrMapOvr>
    <a:masterClrMapping/>
  </p:clrMapOvr>
  <p:extLst>
    <p:ext uri="{DCECCB84-F9BA-43D5-87BE-67443E8EF086}">
      <p15:sldGuideLst xmlns:p15="http://schemas.microsoft.com/office/powerpoint/2012/main">
        <p15:guide id="9" pos="3840">
          <p15:clr>
            <a:srgbClr val="FBAE40"/>
          </p15:clr>
        </p15:guide>
        <p15:guide id="10" pos="6552">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Laptop Mockup">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hasCustomPrompt="1"/>
          </p:nvPr>
        </p:nvSpPr>
        <p:spPr>
          <a:xfrm>
            <a:off x="6110474" y="810689"/>
            <a:ext cx="7696063"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4" name="Slide Number Placeholder 3">
            <a:extLst>
              <a:ext uri="{FF2B5EF4-FFF2-40B4-BE49-F238E27FC236}">
                <a16:creationId xmlns:a16="http://schemas.microsoft.com/office/drawing/2014/main" id="{F5446223-83C6-404B-B55B-3DD8671CD7E4}"/>
              </a:ext>
            </a:extLst>
          </p:cNvPr>
          <p:cNvSpPr>
            <a:spLocks noGrp="1"/>
          </p:cNvSpPr>
          <p:nvPr>
            <p:ph type="sldNum" sz="quarter" idx="32"/>
          </p:nvPr>
        </p:nvSpPr>
        <p:spPr/>
        <p:txBody>
          <a:bodyPr/>
          <a:lstStyle/>
          <a:p>
            <a:fld id="{0969892B-6FB2-445D-B6A4-8332FBFF141C}" type="slidenum">
              <a:rPr lang="en-US" smtClean="0"/>
              <a:pPr/>
              <a:t>‹#›</a:t>
            </a:fld>
            <a:endParaRPr lang="en-US"/>
          </a:p>
        </p:txBody>
      </p:sp>
      <p:sp>
        <p:nvSpPr>
          <p:cNvPr id="9" name="Title 1">
            <a:extLst>
              <a:ext uri="{FF2B5EF4-FFF2-40B4-BE49-F238E27FC236}">
                <a16:creationId xmlns:a16="http://schemas.microsoft.com/office/drawing/2014/main" id="{4A683387-4028-430F-8642-70306E10ACBC}"/>
              </a:ext>
            </a:extLst>
          </p:cNvPr>
          <p:cNvSpPr>
            <a:spLocks noGrp="1"/>
          </p:cNvSpPr>
          <p:nvPr>
            <p:ph type="title"/>
          </p:nvPr>
        </p:nvSpPr>
        <p:spPr>
          <a:xfrm>
            <a:off x="928322" y="946702"/>
            <a:ext cx="4064159" cy="1687316"/>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E51E189D-403F-4C20-8395-E867387C7E80}"/>
              </a:ext>
            </a:extLst>
          </p:cNvPr>
          <p:cNvSpPr>
            <a:spLocks noGrp="1"/>
          </p:cNvSpPr>
          <p:nvPr>
            <p:ph type="body" sz="quarter" idx="18" hasCustomPrompt="1"/>
          </p:nvPr>
        </p:nvSpPr>
        <p:spPr>
          <a:xfrm>
            <a:off x="921694" y="3078177"/>
            <a:ext cx="4064157" cy="1319500"/>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pic>
        <p:nvPicPr>
          <p:cNvPr id="7" name="Picture 6">
            <a:extLst>
              <a:ext uri="{FF2B5EF4-FFF2-40B4-BE49-F238E27FC236}">
                <a16:creationId xmlns:a16="http://schemas.microsoft.com/office/drawing/2014/main" id="{5E205307-90D6-4FE5-B473-90AD42BEF54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Tree>
    <p:extLst>
      <p:ext uri="{BB962C8B-B14F-4D97-AF65-F5344CB8AC3E}">
        <p14:creationId xmlns:p14="http://schemas.microsoft.com/office/powerpoint/2010/main" val="1584023271"/>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4 Circle Photos with Brief Info">
    <p:spTree>
      <p:nvGrpSpPr>
        <p:cNvPr id="1" name=""/>
        <p:cNvGrpSpPr/>
        <p:nvPr/>
      </p:nvGrpSpPr>
      <p:grpSpPr>
        <a:xfrm>
          <a:off x="0" y="0"/>
          <a:ext cx="0" cy="0"/>
          <a:chOff x="0" y="0"/>
          <a:chExt cx="0" cy="0"/>
        </a:xfrm>
      </p:grpSpPr>
      <p:sp>
        <p:nvSpPr>
          <p:cNvPr id="6" name="Title 5"/>
          <p:cNvSpPr>
            <a:spLocks noGrp="1"/>
          </p:cNvSpPr>
          <p:nvPr>
            <p:ph type="title"/>
          </p:nvPr>
        </p:nvSpPr>
        <p:spPr>
          <a:xfrm>
            <a:off x="1003852" y="370294"/>
            <a:ext cx="10177669" cy="1249845"/>
          </a:xfrm>
        </p:spPr>
        <p:txBody>
          <a:bodyPr anchor="b" anchorCtr="0"/>
          <a:lstStyle>
            <a:lvl1pPr algn="ctr">
              <a:defRPr/>
            </a:lvl1pPr>
          </a:lstStyle>
          <a:p>
            <a:r>
              <a:rPr lang="en-US"/>
              <a:t>Click to edit Master title style</a:t>
            </a:r>
          </a:p>
        </p:txBody>
      </p:sp>
      <p:sp>
        <p:nvSpPr>
          <p:cNvPr id="16" name="Picture Placeholder 8"/>
          <p:cNvSpPr>
            <a:spLocks noGrp="1"/>
          </p:cNvSpPr>
          <p:nvPr>
            <p:ph type="pic" sz="quarter" idx="14"/>
          </p:nvPr>
        </p:nvSpPr>
        <p:spPr>
          <a:xfrm>
            <a:off x="4438472" y="2399411"/>
            <a:ext cx="1080000" cy="1080000"/>
          </a:xfrm>
          <a:prstGeom prst="ellipse">
            <a:avLst/>
          </a:prstGeom>
          <a:gradFill>
            <a:gsLst>
              <a:gs pos="0">
                <a:schemeClr val="tx1">
                  <a:alpha val="40000"/>
                </a:schemeClr>
              </a:gs>
              <a:gs pos="99000">
                <a:schemeClr val="tx1">
                  <a:alpha val="20000"/>
                </a:schemeClr>
              </a:gs>
            </a:gsLst>
            <a:lin ang="5400000" scaled="1"/>
          </a:gradFill>
          <a:ln>
            <a:noFill/>
          </a:ln>
          <a:effectLst/>
        </p:spPr>
        <p:txBody>
          <a:bodyPr wrap="square" anchor="ctr">
            <a:noAutofit/>
          </a:bodyPr>
          <a:lstStyle>
            <a:lvl1pPr algn="ctr">
              <a:defRPr sz="1200">
                <a:solidFill>
                  <a:schemeClr val="tx1"/>
                </a:solidFill>
              </a:defRPr>
            </a:lvl1pPr>
          </a:lstStyle>
          <a:p>
            <a:r>
              <a:rPr lang="en-US"/>
              <a:t>Click icon to add picture</a:t>
            </a:r>
          </a:p>
        </p:txBody>
      </p:sp>
      <p:sp>
        <p:nvSpPr>
          <p:cNvPr id="17" name="Picture Placeholder 8"/>
          <p:cNvSpPr>
            <a:spLocks noGrp="1"/>
          </p:cNvSpPr>
          <p:nvPr>
            <p:ph type="pic" sz="quarter" idx="13"/>
          </p:nvPr>
        </p:nvSpPr>
        <p:spPr>
          <a:xfrm>
            <a:off x="6782295"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18" name="Picture Placeholder 8"/>
          <p:cNvSpPr>
            <a:spLocks noGrp="1"/>
          </p:cNvSpPr>
          <p:nvPr>
            <p:ph type="pic" sz="quarter" idx="15"/>
          </p:nvPr>
        </p:nvSpPr>
        <p:spPr>
          <a:xfrm>
            <a:off x="9125403"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19" name="Picture Placeholder 8"/>
          <p:cNvSpPr>
            <a:spLocks noGrp="1"/>
          </p:cNvSpPr>
          <p:nvPr>
            <p:ph type="pic" sz="quarter" idx="18"/>
          </p:nvPr>
        </p:nvSpPr>
        <p:spPr>
          <a:xfrm>
            <a:off x="2094649"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39E0391E-1FD6-42D4-8603-2E7B4E82A487}"/>
              </a:ext>
            </a:extLst>
          </p:cNvPr>
          <p:cNvSpPr>
            <a:spLocks noGrp="1"/>
          </p:cNvSpPr>
          <p:nvPr>
            <p:ph type="sldNum" sz="quarter" idx="19"/>
          </p:nvPr>
        </p:nvSpPr>
        <p:spPr/>
        <p:txBody>
          <a:bodyPr/>
          <a:lstStyle/>
          <a:p>
            <a:fld id="{0969892B-6FB2-445D-B6A4-8332FBFF141C}" type="slidenum">
              <a:rPr lang="en-US" smtClean="0"/>
              <a:pPr/>
              <a:t>‹#›</a:t>
            </a:fld>
            <a:endParaRPr lang="en-US"/>
          </a:p>
        </p:txBody>
      </p:sp>
      <p:sp>
        <p:nvSpPr>
          <p:cNvPr id="40" name="Text Placeholder 38">
            <a:extLst>
              <a:ext uri="{FF2B5EF4-FFF2-40B4-BE49-F238E27FC236}">
                <a16:creationId xmlns:a16="http://schemas.microsoft.com/office/drawing/2014/main" id="{96BB090F-2466-471B-BFA8-53E28B51A814}"/>
              </a:ext>
            </a:extLst>
          </p:cNvPr>
          <p:cNvSpPr>
            <a:spLocks noGrp="1"/>
          </p:cNvSpPr>
          <p:nvPr>
            <p:ph type="body" sz="quarter" idx="29" hasCustomPrompt="1"/>
          </p:nvPr>
        </p:nvSpPr>
        <p:spPr>
          <a:xfrm>
            <a:off x="4087886" y="3812676"/>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41" name="Text Placeholder 38">
            <a:extLst>
              <a:ext uri="{FF2B5EF4-FFF2-40B4-BE49-F238E27FC236}">
                <a16:creationId xmlns:a16="http://schemas.microsoft.com/office/drawing/2014/main" id="{84D01D62-0D75-496A-8D39-09500BA274AA}"/>
              </a:ext>
            </a:extLst>
          </p:cNvPr>
          <p:cNvSpPr>
            <a:spLocks noGrp="1"/>
          </p:cNvSpPr>
          <p:nvPr>
            <p:ph type="body" sz="quarter" idx="30" hasCustomPrompt="1"/>
          </p:nvPr>
        </p:nvSpPr>
        <p:spPr>
          <a:xfrm>
            <a:off x="6431709" y="3813357"/>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42" name="Text Placeholder 38">
            <a:extLst>
              <a:ext uri="{FF2B5EF4-FFF2-40B4-BE49-F238E27FC236}">
                <a16:creationId xmlns:a16="http://schemas.microsoft.com/office/drawing/2014/main" id="{F746F8E9-06CF-4028-846F-D3CDF1F4A0FA}"/>
              </a:ext>
            </a:extLst>
          </p:cNvPr>
          <p:cNvSpPr>
            <a:spLocks noGrp="1"/>
          </p:cNvSpPr>
          <p:nvPr>
            <p:ph type="body" sz="quarter" idx="31" hasCustomPrompt="1"/>
          </p:nvPr>
        </p:nvSpPr>
        <p:spPr>
          <a:xfrm>
            <a:off x="8783457" y="3813357"/>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9" name="Text Placeholder 38">
            <a:extLst>
              <a:ext uri="{FF2B5EF4-FFF2-40B4-BE49-F238E27FC236}">
                <a16:creationId xmlns:a16="http://schemas.microsoft.com/office/drawing/2014/main" id="{F05C58FF-1FE6-4C71-8463-BEECE98942F8}"/>
              </a:ext>
            </a:extLst>
          </p:cNvPr>
          <p:cNvSpPr>
            <a:spLocks noGrp="1"/>
          </p:cNvSpPr>
          <p:nvPr>
            <p:ph type="body" sz="quarter" idx="32" hasCustomPrompt="1"/>
          </p:nvPr>
        </p:nvSpPr>
        <p:spPr>
          <a:xfrm>
            <a:off x="1744062" y="3812676"/>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6560155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ext Right - Two Blocks Stacked">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hasCustomPrompt="1"/>
          </p:nvPr>
        </p:nvSpPr>
        <p:spPr>
          <a:xfrm>
            <a:off x="1210312" y="3429002"/>
            <a:ext cx="4885689" cy="3428999"/>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1" y="946702"/>
            <a:ext cx="4079681" cy="1769202"/>
          </a:xfrm>
        </p:spPr>
        <p:txBody>
          <a:bodyPr anchor="b" anchorCtr="0"/>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hasCustomPrompt="1"/>
          </p:nvPr>
        </p:nvSpPr>
        <p:spPr>
          <a:xfrm>
            <a:off x="1210312" y="2"/>
            <a:ext cx="4885689" cy="3428999"/>
          </a:xfrm>
          <a:prstGeom prst="rect">
            <a:avLst/>
          </a:prstGeom>
          <a:solidFill>
            <a:schemeClr val="bg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4" name="Slide Number Placeholder 3">
            <a:extLst>
              <a:ext uri="{FF2B5EF4-FFF2-40B4-BE49-F238E27FC236}">
                <a16:creationId xmlns:a16="http://schemas.microsoft.com/office/drawing/2014/main" id="{31B1D169-2724-4FD3-8015-463BF8AB22A3}"/>
              </a:ext>
            </a:extLst>
          </p:cNvPr>
          <p:cNvSpPr>
            <a:spLocks noGrp="1"/>
          </p:cNvSpPr>
          <p:nvPr>
            <p:ph type="sldNum" sz="quarter" idx="15"/>
          </p:nvPr>
        </p:nvSpPr>
        <p:spPr/>
        <p:txBody>
          <a:bodyPr/>
          <a:lstStyle/>
          <a:p>
            <a:fld id="{0969892B-6FB2-445D-B6A4-8332FBFF141C}" type="slidenum">
              <a:rPr lang="en-US" smtClean="0"/>
              <a:pPr/>
              <a:t>‹#›</a:t>
            </a:fld>
            <a:endParaRPr lang="en-US"/>
          </a:p>
        </p:txBody>
      </p:sp>
      <p:sp>
        <p:nvSpPr>
          <p:cNvPr id="7" name="Text Placeholder 3">
            <a:extLst>
              <a:ext uri="{FF2B5EF4-FFF2-40B4-BE49-F238E27FC236}">
                <a16:creationId xmlns:a16="http://schemas.microsoft.com/office/drawing/2014/main" id="{9A9D8E24-030E-4417-BB5C-76E4A3A44A43}"/>
              </a:ext>
            </a:extLst>
          </p:cNvPr>
          <p:cNvSpPr>
            <a:spLocks noGrp="1"/>
          </p:cNvSpPr>
          <p:nvPr>
            <p:ph type="body" sz="quarter" idx="18" hasCustomPrompt="1"/>
          </p:nvPr>
        </p:nvSpPr>
        <p:spPr>
          <a:xfrm>
            <a:off x="7101840" y="3169779"/>
            <a:ext cx="4079680" cy="3026306"/>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918424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Left - 3 Images">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9133840" y="0"/>
            <a:ext cx="3058159" cy="6858000"/>
          </a:xfrm>
          <a:prstGeom prst="rect">
            <a:avLst/>
          </a:prstGeom>
          <a:gradFill flip="none" rotWithShape="1">
            <a:gsLst>
              <a:gs pos="0">
                <a:schemeClr val="tx1">
                  <a:alpha val="40000"/>
                </a:schemeClr>
              </a:gs>
              <a:gs pos="99000">
                <a:schemeClr val="tx1">
                  <a:alpha val="20000"/>
                </a:schemeClr>
              </a:gs>
            </a:gsLst>
            <a:lin ang="0" scaled="1"/>
            <a:tileRect/>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7" name="Picture Placeholder 8"/>
          <p:cNvSpPr>
            <a:spLocks noGrp="1"/>
          </p:cNvSpPr>
          <p:nvPr>
            <p:ph type="pic" sz="quarter" idx="15" hasCustomPrompt="1"/>
          </p:nvPr>
        </p:nvSpPr>
        <p:spPr>
          <a:xfrm>
            <a:off x="6085840" y="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4" name="Slide Number Placeholder 3">
            <a:extLst>
              <a:ext uri="{FF2B5EF4-FFF2-40B4-BE49-F238E27FC236}">
                <a16:creationId xmlns:a16="http://schemas.microsoft.com/office/drawing/2014/main" id="{FD819E5A-5222-4CE7-B446-19672E8A6A4C}"/>
              </a:ext>
            </a:extLst>
          </p:cNvPr>
          <p:cNvSpPr>
            <a:spLocks noGrp="1"/>
          </p:cNvSpPr>
          <p:nvPr>
            <p:ph type="sldNum" sz="quarter" idx="16"/>
          </p:nvPr>
        </p:nvSpPr>
        <p:spPr/>
        <p:txBody>
          <a:bodyPr/>
          <a:lstStyle/>
          <a:p>
            <a:fld id="{0969892B-6FB2-445D-B6A4-8332FBFF141C}" type="slidenum">
              <a:rPr lang="en-US" smtClean="0"/>
              <a:pPr/>
              <a:t>‹#›</a:t>
            </a:fld>
            <a:endParaRPr lang="en-US" dirty="0"/>
          </a:p>
        </p:txBody>
      </p:sp>
      <p:sp>
        <p:nvSpPr>
          <p:cNvPr id="9" name="Title 1">
            <a:extLst>
              <a:ext uri="{FF2B5EF4-FFF2-40B4-BE49-F238E27FC236}">
                <a16:creationId xmlns:a16="http://schemas.microsoft.com/office/drawing/2014/main" id="{5A606557-5974-4B3B-B554-621664B2C39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143CD060-4B36-4BA5-9422-11AA82201FAD}"/>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9075751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4 Circle Photos with Text and Background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1037288" y="550598"/>
            <a:ext cx="9980337" cy="1249845"/>
          </a:xfrm>
        </p:spPr>
        <p:txBody>
          <a:bodyPr anchor="b" anchorCtr="0"/>
          <a:lstStyle>
            <a:lvl1pPr algn="ctr">
              <a:defRPr>
                <a:solidFill>
                  <a:schemeClr val="bg2"/>
                </a:solidFill>
              </a:defRPr>
            </a:lvl1pPr>
          </a:lstStyle>
          <a:p>
            <a:r>
              <a:rPr lang="en-US"/>
              <a:t>Click to edit Master title style</a:t>
            </a:r>
          </a:p>
        </p:txBody>
      </p:sp>
      <p:sp>
        <p:nvSpPr>
          <p:cNvPr id="17" name="Picture Placeholder 4">
            <a:extLst>
              <a:ext uri="{FF2B5EF4-FFF2-40B4-BE49-F238E27FC236}">
                <a16:creationId xmlns:a16="http://schemas.microsoft.com/office/drawing/2014/main" id="{D6606D77-A67F-4ADB-949F-66533FC0A311}"/>
              </a:ext>
            </a:extLst>
          </p:cNvPr>
          <p:cNvSpPr>
            <a:spLocks noGrp="1"/>
          </p:cNvSpPr>
          <p:nvPr>
            <p:ph type="pic" sz="quarter" idx="22"/>
          </p:nvPr>
        </p:nvSpPr>
        <p:spPr>
          <a:xfrm>
            <a:off x="1774359"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a:t>Click icon to add picture</a:t>
            </a:r>
          </a:p>
        </p:txBody>
      </p:sp>
      <p:sp>
        <p:nvSpPr>
          <p:cNvPr id="18" name="Picture Placeholder 4">
            <a:extLst>
              <a:ext uri="{FF2B5EF4-FFF2-40B4-BE49-F238E27FC236}">
                <a16:creationId xmlns:a16="http://schemas.microsoft.com/office/drawing/2014/main" id="{C770B54F-55A3-402D-9B0F-DAC6DBC6E07B}"/>
              </a:ext>
            </a:extLst>
          </p:cNvPr>
          <p:cNvSpPr>
            <a:spLocks noGrp="1"/>
          </p:cNvSpPr>
          <p:nvPr>
            <p:ph type="pic" sz="quarter" idx="23"/>
          </p:nvPr>
        </p:nvSpPr>
        <p:spPr>
          <a:xfrm>
            <a:off x="4022894"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a:t>Click icon to add picture</a:t>
            </a:r>
          </a:p>
        </p:txBody>
      </p:sp>
      <p:sp>
        <p:nvSpPr>
          <p:cNvPr id="19" name="Picture Placeholder 4">
            <a:extLst>
              <a:ext uri="{FF2B5EF4-FFF2-40B4-BE49-F238E27FC236}">
                <a16:creationId xmlns:a16="http://schemas.microsoft.com/office/drawing/2014/main" id="{FA92C845-76C4-4C4C-8B69-9ACEC630DA4E}"/>
              </a:ext>
            </a:extLst>
          </p:cNvPr>
          <p:cNvSpPr>
            <a:spLocks noGrp="1"/>
          </p:cNvSpPr>
          <p:nvPr>
            <p:ph type="pic" sz="quarter" idx="24"/>
          </p:nvPr>
        </p:nvSpPr>
        <p:spPr>
          <a:xfrm>
            <a:off x="6267473"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a:t>Click icon to add picture</a:t>
            </a:r>
          </a:p>
        </p:txBody>
      </p:sp>
      <p:sp>
        <p:nvSpPr>
          <p:cNvPr id="20" name="Picture Placeholder 4">
            <a:extLst>
              <a:ext uri="{FF2B5EF4-FFF2-40B4-BE49-F238E27FC236}">
                <a16:creationId xmlns:a16="http://schemas.microsoft.com/office/drawing/2014/main" id="{377DF013-4263-46B2-845A-C06F744B5B06}"/>
              </a:ext>
            </a:extLst>
          </p:cNvPr>
          <p:cNvSpPr>
            <a:spLocks noGrp="1"/>
          </p:cNvSpPr>
          <p:nvPr>
            <p:ph type="pic" sz="quarter" idx="25"/>
          </p:nvPr>
        </p:nvSpPr>
        <p:spPr>
          <a:xfrm>
            <a:off x="8519965"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a:t>Click icon to add picture</a:t>
            </a:r>
          </a:p>
        </p:txBody>
      </p:sp>
      <p:sp>
        <p:nvSpPr>
          <p:cNvPr id="5" name="Slide Number Placeholder 4">
            <a:extLst>
              <a:ext uri="{FF2B5EF4-FFF2-40B4-BE49-F238E27FC236}">
                <a16:creationId xmlns:a16="http://schemas.microsoft.com/office/drawing/2014/main" id="{11F597EA-B5A5-48F4-89AC-CC7BBB03044C}"/>
              </a:ext>
            </a:extLst>
          </p:cNvPr>
          <p:cNvSpPr>
            <a:spLocks noGrp="1"/>
          </p:cNvSpPr>
          <p:nvPr>
            <p:ph type="sldNum" sz="quarter" idx="26"/>
          </p:nvPr>
        </p:nvSpPr>
        <p:spPr>
          <a:xfrm>
            <a:off x="1" y="6356352"/>
            <a:ext cx="1003852" cy="365125"/>
          </a:xfrm>
        </p:spPr>
        <p:txBody>
          <a:bodyPr/>
          <a:lstStyle>
            <a:lvl1pPr>
              <a:defRPr>
                <a:solidFill>
                  <a:schemeClr val="bg2"/>
                </a:solidFill>
              </a:defRPr>
            </a:lvl1pPr>
          </a:lstStyle>
          <a:p>
            <a:fld id="{0969892B-6FB2-445D-B6A4-8332FBFF141C}" type="slidenum">
              <a:rPr lang="en-US" smtClean="0"/>
              <a:pPr/>
              <a:t>‹#›</a:t>
            </a:fld>
            <a:endParaRPr lang="en-US"/>
          </a:p>
        </p:txBody>
      </p:sp>
      <p:sp>
        <p:nvSpPr>
          <p:cNvPr id="10" name="Text Placeholder 38">
            <a:extLst>
              <a:ext uri="{FF2B5EF4-FFF2-40B4-BE49-F238E27FC236}">
                <a16:creationId xmlns:a16="http://schemas.microsoft.com/office/drawing/2014/main" id="{D0024B53-DFBD-4ECF-9EAE-E1E1C270B621}"/>
              </a:ext>
            </a:extLst>
          </p:cNvPr>
          <p:cNvSpPr>
            <a:spLocks noGrp="1"/>
          </p:cNvSpPr>
          <p:nvPr>
            <p:ph type="body" sz="quarter" idx="28" hasCustomPrompt="1"/>
          </p:nvPr>
        </p:nvSpPr>
        <p:spPr>
          <a:xfrm>
            <a:off x="1757365" y="4376143"/>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1" name="Text Placeholder 38">
            <a:extLst>
              <a:ext uri="{FF2B5EF4-FFF2-40B4-BE49-F238E27FC236}">
                <a16:creationId xmlns:a16="http://schemas.microsoft.com/office/drawing/2014/main" id="{F9B5FD3E-BA77-4650-AB68-D8C44BF13B5C}"/>
              </a:ext>
            </a:extLst>
          </p:cNvPr>
          <p:cNvSpPr>
            <a:spLocks noGrp="1"/>
          </p:cNvSpPr>
          <p:nvPr>
            <p:ph type="body" sz="quarter" idx="29" hasCustomPrompt="1"/>
          </p:nvPr>
        </p:nvSpPr>
        <p:spPr>
          <a:xfrm>
            <a:off x="4087886" y="4376143"/>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2" name="Text Placeholder 38">
            <a:extLst>
              <a:ext uri="{FF2B5EF4-FFF2-40B4-BE49-F238E27FC236}">
                <a16:creationId xmlns:a16="http://schemas.microsoft.com/office/drawing/2014/main" id="{C92D60A7-6AC2-476B-85F2-D77CB5789D36}"/>
              </a:ext>
            </a:extLst>
          </p:cNvPr>
          <p:cNvSpPr>
            <a:spLocks noGrp="1"/>
          </p:cNvSpPr>
          <p:nvPr>
            <p:ph type="body" sz="quarter" idx="30" hasCustomPrompt="1"/>
          </p:nvPr>
        </p:nvSpPr>
        <p:spPr>
          <a:xfrm>
            <a:off x="6431709" y="4376824"/>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3" name="Text Placeholder 38">
            <a:extLst>
              <a:ext uri="{FF2B5EF4-FFF2-40B4-BE49-F238E27FC236}">
                <a16:creationId xmlns:a16="http://schemas.microsoft.com/office/drawing/2014/main" id="{E4D14BAF-BBA6-472C-8106-972F8A5E6FCA}"/>
              </a:ext>
            </a:extLst>
          </p:cNvPr>
          <p:cNvSpPr>
            <a:spLocks noGrp="1"/>
          </p:cNvSpPr>
          <p:nvPr>
            <p:ph type="body" sz="quarter" idx="31" hasCustomPrompt="1"/>
          </p:nvPr>
        </p:nvSpPr>
        <p:spPr>
          <a:xfrm>
            <a:off x="8783457" y="4376824"/>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8306697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 Images Staggered">
    <p:spTree>
      <p:nvGrpSpPr>
        <p:cNvPr id="1" name=""/>
        <p:cNvGrpSpPr/>
        <p:nvPr/>
      </p:nvGrpSpPr>
      <p:grpSpPr>
        <a:xfrm>
          <a:off x="0" y="0"/>
          <a:ext cx="0" cy="0"/>
          <a:chOff x="0" y="0"/>
          <a:chExt cx="0" cy="0"/>
        </a:xfrm>
      </p:grpSpPr>
      <p:sp>
        <p:nvSpPr>
          <p:cNvPr id="2" name="Title 1"/>
          <p:cNvSpPr>
            <a:spLocks noGrp="1"/>
          </p:cNvSpPr>
          <p:nvPr>
            <p:ph type="title"/>
          </p:nvPr>
        </p:nvSpPr>
        <p:spPr>
          <a:xfrm>
            <a:off x="1009332" y="3444240"/>
            <a:ext cx="4057016" cy="3413760"/>
          </a:xfrm>
        </p:spPr>
        <p:txBody>
          <a:bodyPr anchor="ctr" anchorCtr="0"/>
          <a:lstStyle/>
          <a:p>
            <a:r>
              <a:rPr lang="en-US"/>
              <a:t>Click to edit Master title style</a:t>
            </a:r>
          </a:p>
        </p:txBody>
      </p:sp>
      <p:sp>
        <p:nvSpPr>
          <p:cNvPr id="6" name="Picture Placeholder 8"/>
          <p:cNvSpPr>
            <a:spLocks noGrp="1"/>
          </p:cNvSpPr>
          <p:nvPr>
            <p:ph type="pic" sz="quarter" idx="14" hasCustomPrompt="1"/>
          </p:nvPr>
        </p:nvSpPr>
        <p:spPr>
          <a:xfrm>
            <a:off x="3037840" y="0"/>
            <a:ext cx="3058160" cy="344424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5" name="Picture Placeholder 8"/>
          <p:cNvSpPr>
            <a:spLocks noGrp="1"/>
          </p:cNvSpPr>
          <p:nvPr>
            <p:ph type="pic" sz="quarter" idx="13" hasCustomPrompt="1"/>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hasCustomPrompt="1"/>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(this text will not appear in presentation mode)</a:t>
            </a:r>
          </a:p>
        </p:txBody>
      </p:sp>
      <p:sp>
        <p:nvSpPr>
          <p:cNvPr id="7" name="Text Placeholder 3">
            <a:extLst>
              <a:ext uri="{FF2B5EF4-FFF2-40B4-BE49-F238E27FC236}">
                <a16:creationId xmlns:a16="http://schemas.microsoft.com/office/drawing/2014/main" id="{0B5C2248-71C6-4907-86BB-94F087D908AA}"/>
              </a:ext>
            </a:extLst>
          </p:cNvPr>
          <p:cNvSpPr>
            <a:spLocks noGrp="1"/>
          </p:cNvSpPr>
          <p:nvPr>
            <p:ph type="body" sz="quarter" idx="18" hasCustomPrompt="1"/>
          </p:nvPr>
        </p:nvSpPr>
        <p:spPr>
          <a:xfrm>
            <a:off x="7094551" y="0"/>
            <a:ext cx="4137556" cy="3429000"/>
          </a:xfrm>
        </p:spPr>
        <p:txBody>
          <a:bodyPr anchor="ctr" anchorCtr="0">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6063919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Right - Narrow Block Left">
    <p:spTree>
      <p:nvGrpSpPr>
        <p:cNvPr id="1" name=""/>
        <p:cNvGrpSpPr/>
        <p:nvPr/>
      </p:nvGrpSpPr>
      <p:grpSpPr>
        <a:xfrm>
          <a:off x="0" y="0"/>
          <a:ext cx="0" cy="0"/>
          <a:chOff x="0" y="0"/>
          <a:chExt cx="0" cy="0"/>
        </a:xfrm>
      </p:grpSpPr>
      <p:sp>
        <p:nvSpPr>
          <p:cNvPr id="4" name="Picture Placeholder 8"/>
          <p:cNvSpPr>
            <a:spLocks noGrp="1"/>
          </p:cNvSpPr>
          <p:nvPr>
            <p:ph type="pic" sz="quarter" idx="12" hasCustomPrompt="1"/>
          </p:nvPr>
        </p:nvSpPr>
        <p:spPr>
          <a:xfrm>
            <a:off x="1016000" y="0"/>
            <a:ext cx="3058160" cy="6858000"/>
          </a:xfrm>
          <a:prstGeom prst="rect">
            <a:avLst/>
          </a:prstGeom>
          <a:solidFill>
            <a:schemeClr val="tx2"/>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789710"/>
            <a:ext cx="6114221" cy="1406839"/>
          </a:xfrm>
        </p:spPr>
        <p:txBody>
          <a:bodyPr anchor="b" anchorCtr="0"/>
          <a:lstStyle/>
          <a:p>
            <a:r>
              <a:rPr lang="en-US"/>
              <a:t>Click to edit Master title style</a:t>
            </a:r>
          </a:p>
        </p:txBody>
      </p:sp>
      <p:sp>
        <p:nvSpPr>
          <p:cNvPr id="8" name="Text Placeholder 3">
            <a:extLst>
              <a:ext uri="{FF2B5EF4-FFF2-40B4-BE49-F238E27FC236}">
                <a16:creationId xmlns:a16="http://schemas.microsoft.com/office/drawing/2014/main" id="{F76545C7-52B4-48BA-8325-AE6ADF326ED4}"/>
              </a:ext>
            </a:extLst>
          </p:cNvPr>
          <p:cNvSpPr>
            <a:spLocks noGrp="1"/>
          </p:cNvSpPr>
          <p:nvPr>
            <p:ph type="body" sz="quarter" idx="18" hasCustomPrompt="1"/>
          </p:nvPr>
        </p:nvSpPr>
        <p:spPr>
          <a:xfrm>
            <a:off x="5067300" y="2597728"/>
            <a:ext cx="6114221" cy="3470564"/>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775654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ext Left - Title Above Block">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4"/>
            <a:ext cx="4067176" cy="1249845"/>
          </a:xfrm>
        </p:spPr>
        <p:txBody>
          <a:bodyPr/>
          <a:lstStyle/>
          <a:p>
            <a:r>
              <a:rPr lang="en-US"/>
              <a:t>Click to edit Master title style</a:t>
            </a:r>
          </a:p>
        </p:txBody>
      </p:sp>
      <p:sp>
        <p:nvSpPr>
          <p:cNvPr id="5" name="Picture Placeholder 8"/>
          <p:cNvSpPr>
            <a:spLocks noGrp="1"/>
          </p:cNvSpPr>
          <p:nvPr>
            <p:ph type="pic" sz="quarter" idx="13" hasCustomPrompt="1"/>
          </p:nvPr>
        </p:nvSpPr>
        <p:spPr>
          <a:xfrm>
            <a:off x="2028825" y="3429000"/>
            <a:ext cx="4067176" cy="3429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ext Placeholder 3">
            <a:extLst>
              <a:ext uri="{FF2B5EF4-FFF2-40B4-BE49-F238E27FC236}">
                <a16:creationId xmlns:a16="http://schemas.microsoft.com/office/drawing/2014/main" id="{6A2D9993-96B7-4F61-8127-49372BACA4F2}"/>
              </a:ext>
            </a:extLst>
          </p:cNvPr>
          <p:cNvSpPr>
            <a:spLocks noGrp="1"/>
          </p:cNvSpPr>
          <p:nvPr>
            <p:ph type="body" sz="quarter" idx="18" hasCustomPrompt="1"/>
          </p:nvPr>
        </p:nvSpPr>
        <p:spPr>
          <a:xfrm>
            <a:off x="7197919" y="1206010"/>
            <a:ext cx="3879851" cy="5016776"/>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8739930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ext Left - Narrow Block Right">
    <p:spTree>
      <p:nvGrpSpPr>
        <p:cNvPr id="1" name=""/>
        <p:cNvGrpSpPr/>
        <p:nvPr/>
      </p:nvGrpSpPr>
      <p:grpSpPr>
        <a:xfrm>
          <a:off x="0" y="0"/>
          <a:ext cx="0" cy="0"/>
          <a:chOff x="0" y="0"/>
          <a:chExt cx="0" cy="0"/>
        </a:xfrm>
      </p:grpSpPr>
      <p:sp>
        <p:nvSpPr>
          <p:cNvPr id="2" name="Title 1"/>
          <p:cNvSpPr>
            <a:spLocks noGrp="1"/>
          </p:cNvSpPr>
          <p:nvPr>
            <p:ph type="title"/>
          </p:nvPr>
        </p:nvSpPr>
        <p:spPr>
          <a:xfrm>
            <a:off x="996237" y="946704"/>
            <a:ext cx="5991417" cy="1249845"/>
          </a:xfrm>
        </p:spPr>
        <p:txBody>
          <a:bodyPr anchor="b" anchorCtr="0"/>
          <a:lstStyle/>
          <a:p>
            <a:r>
              <a:rPr lang="en-US"/>
              <a:t>Click to edit Master title style</a:t>
            </a:r>
          </a:p>
        </p:txBody>
      </p:sp>
      <p:sp>
        <p:nvSpPr>
          <p:cNvPr id="5" name="Picture Placeholder 8"/>
          <p:cNvSpPr>
            <a:spLocks noGrp="1"/>
          </p:cNvSpPr>
          <p:nvPr>
            <p:ph type="pic" sz="quarter" idx="13" hasCustomPrompt="1"/>
          </p:nvPr>
        </p:nvSpPr>
        <p:spPr>
          <a:xfrm>
            <a:off x="8124823" y="0"/>
            <a:ext cx="4067176" cy="6858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ext Placeholder 3">
            <a:extLst>
              <a:ext uri="{FF2B5EF4-FFF2-40B4-BE49-F238E27FC236}">
                <a16:creationId xmlns:a16="http://schemas.microsoft.com/office/drawing/2014/main" id="{65011AF5-4E5D-4C3C-86E8-9F3CA954AADA}"/>
              </a:ext>
            </a:extLst>
          </p:cNvPr>
          <p:cNvSpPr>
            <a:spLocks noGrp="1"/>
          </p:cNvSpPr>
          <p:nvPr>
            <p:ph type="body" sz="quarter" idx="18" hasCustomPrompt="1"/>
          </p:nvPr>
        </p:nvSpPr>
        <p:spPr>
          <a:xfrm>
            <a:off x="1003852" y="2769251"/>
            <a:ext cx="5991416" cy="3249413"/>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41040948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Large Heading with Bloc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5FE9F0-BA58-4BBD-AE85-AB147AA6B769}"/>
              </a:ext>
            </a:extLst>
          </p:cNvPr>
          <p:cNvSpPr>
            <a:spLocks noGrp="1"/>
          </p:cNvSpPr>
          <p:nvPr>
            <p:ph type="sldNum" sz="quarter" idx="10"/>
          </p:nvPr>
        </p:nvSpPr>
        <p:spPr/>
        <p:txBody>
          <a:bodyPr/>
          <a:lstStyle/>
          <a:p>
            <a:fld id="{0969892B-6FB2-445D-B6A4-8332FBFF141C}" type="slidenum">
              <a:rPr lang="en-US" smtClean="0"/>
              <a:pPr/>
              <a:t>‹#›</a:t>
            </a:fld>
            <a:endParaRPr lang="en-US"/>
          </a:p>
        </p:txBody>
      </p:sp>
      <p:sp>
        <p:nvSpPr>
          <p:cNvPr id="8" name="Picture Placeholder 8">
            <a:extLst>
              <a:ext uri="{FF2B5EF4-FFF2-40B4-BE49-F238E27FC236}">
                <a16:creationId xmlns:a16="http://schemas.microsoft.com/office/drawing/2014/main" id="{287AE1ED-33FF-4C21-9E2D-A9D2A44177AC}"/>
              </a:ext>
            </a:extLst>
          </p:cNvPr>
          <p:cNvSpPr>
            <a:spLocks noGrp="1"/>
          </p:cNvSpPr>
          <p:nvPr>
            <p:ph type="pic" sz="quarter" idx="15" hasCustomPrompt="1"/>
          </p:nvPr>
        </p:nvSpPr>
        <p:spPr>
          <a:xfrm>
            <a:off x="6096001" y="-30480"/>
            <a:ext cx="6085840" cy="6888480"/>
          </a:xfrm>
          <a:prstGeom prst="rect">
            <a:avLst/>
          </a:prstGeom>
          <a:solidFill>
            <a:schemeClr val="tx2"/>
          </a:solidFill>
          <a:ln>
            <a:noFill/>
          </a:ln>
        </p:spPr>
        <p:txBody>
          <a:bodyPr wrap="square" anchor="ctr">
            <a:noAutofit/>
          </a:bodyPr>
          <a:lstStyle>
            <a:lvl1pPr algn="ctr">
              <a:lnSpc>
                <a:spcPct val="100000"/>
              </a:lnSpc>
              <a:defRPr sz="2000" i="0">
                <a:solidFill>
                  <a:schemeClr val="bg2"/>
                </a:solidFill>
              </a:defRPr>
            </a:lvl1pPr>
          </a:lstStyle>
          <a:p>
            <a:r>
              <a:rPr lang="en-US"/>
              <a:t>*OPTIONAL* Click icon to insert photo </a:t>
            </a:r>
            <a:br>
              <a:rPr lang="en-US"/>
            </a:br>
            <a:r>
              <a:rPr lang="en-US"/>
              <a:t>(this text will not appear in presentation mode)</a:t>
            </a:r>
          </a:p>
        </p:txBody>
      </p:sp>
      <p:sp>
        <p:nvSpPr>
          <p:cNvPr id="9" name="Title 1">
            <a:extLst>
              <a:ext uri="{FF2B5EF4-FFF2-40B4-BE49-F238E27FC236}">
                <a16:creationId xmlns:a16="http://schemas.microsoft.com/office/drawing/2014/main" id="{9DCE877B-ADBD-47CC-9DCB-676BF6E95BAF}"/>
              </a:ext>
            </a:extLst>
          </p:cNvPr>
          <p:cNvSpPr>
            <a:spLocks noGrp="1"/>
          </p:cNvSpPr>
          <p:nvPr>
            <p:ph type="title"/>
          </p:nvPr>
        </p:nvSpPr>
        <p:spPr>
          <a:xfrm>
            <a:off x="1024971" y="1175303"/>
            <a:ext cx="10146612" cy="1647411"/>
          </a:xfrm>
          <a:effectLst>
            <a:outerShdw blurRad="139700" dist="50800" dir="5400000" algn="t" rotWithShape="0">
              <a:prstClr val="black">
                <a:alpha val="14000"/>
              </a:prstClr>
            </a:outerShdw>
          </a:effectLst>
        </p:spPr>
        <p:txBody>
          <a:bodyPr/>
          <a:lstStyle>
            <a:lvl1pPr>
              <a:defRPr sz="6000" b="1" i="0">
                <a:solidFill>
                  <a:schemeClr val="accent1"/>
                </a:solidFill>
                <a:latin typeface="+mj-lt"/>
                <a:ea typeface="Montserrat Black" charset="0"/>
                <a:cs typeface="Montserrat Black" charset="0"/>
              </a:defRPr>
            </a:lvl1pPr>
          </a:lstStyle>
          <a:p>
            <a:r>
              <a:rPr lang="en-US" dirty="0"/>
              <a:t>Click to edit Master title style</a:t>
            </a:r>
          </a:p>
        </p:txBody>
      </p:sp>
      <p:sp>
        <p:nvSpPr>
          <p:cNvPr id="10" name="Text Placeholder 3">
            <a:extLst>
              <a:ext uri="{FF2B5EF4-FFF2-40B4-BE49-F238E27FC236}">
                <a16:creationId xmlns:a16="http://schemas.microsoft.com/office/drawing/2014/main" id="{4C7EA147-7124-4592-947A-9072059DFD28}"/>
              </a:ext>
            </a:extLst>
          </p:cNvPr>
          <p:cNvSpPr>
            <a:spLocks noGrp="1"/>
          </p:cNvSpPr>
          <p:nvPr>
            <p:ph type="body" sz="quarter" idx="18" hasCustomPrompt="1"/>
          </p:nvPr>
        </p:nvSpPr>
        <p:spPr>
          <a:xfrm>
            <a:off x="1003852" y="3429000"/>
            <a:ext cx="4141355" cy="2535072"/>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476283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Quote - Dark Blu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DCE42-A267-46CD-ABF2-A11D9062366E}"/>
              </a:ext>
            </a:extLst>
          </p:cNvPr>
          <p:cNvSpPr>
            <a:spLocks noGrp="1"/>
          </p:cNvSpPr>
          <p:nvPr>
            <p:ph type="sldNum" sz="quarter" idx="10"/>
          </p:nvPr>
        </p:nvSpPr>
        <p:spPr/>
        <p:txBody>
          <a:bodyPr/>
          <a:lstStyle/>
          <a:p>
            <a:fld id="{0969892B-6FB2-445D-B6A4-8332FBFF141C}" type="slidenum">
              <a:rPr lang="en-US" smtClean="0"/>
              <a:pPr/>
              <a:t>‹#›</a:t>
            </a:fld>
            <a:endParaRPr lang="en-US"/>
          </a:p>
        </p:txBody>
      </p:sp>
      <p:sp>
        <p:nvSpPr>
          <p:cNvPr id="4" name="Rectangle 3">
            <a:extLst>
              <a:ext uri="{FF2B5EF4-FFF2-40B4-BE49-F238E27FC236}">
                <a16:creationId xmlns:a16="http://schemas.microsoft.com/office/drawing/2014/main" id="{4E07A530-64AB-4D9E-8E0E-7F298B086FA8}"/>
              </a:ext>
            </a:extLst>
          </p:cNvPr>
          <p:cNvSpPr/>
          <p:nvPr/>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Freeform 16">
            <a:extLst>
              <a:ext uri="{FF2B5EF4-FFF2-40B4-BE49-F238E27FC236}">
                <a16:creationId xmlns:a16="http://schemas.microsoft.com/office/drawing/2014/main" id="{3744CC5F-1AF2-44A3-A943-755E519DB23C}"/>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7" name="Graphic 6" descr="Open quotation mark">
            <a:extLst>
              <a:ext uri="{FF2B5EF4-FFF2-40B4-BE49-F238E27FC236}">
                <a16:creationId xmlns:a16="http://schemas.microsoft.com/office/drawing/2014/main" id="{53568F02-B8B7-44B8-AFF8-E4738BE3FE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bg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12" name="Text Placeholder 11">
            <a:extLst>
              <a:ext uri="{FF2B5EF4-FFF2-40B4-BE49-F238E27FC236}">
                <a16:creationId xmlns:a16="http://schemas.microsoft.com/office/drawing/2014/main" id="{19C20D9C-30E0-4378-AE4D-0625BF5BAC9F}"/>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bg2"/>
                </a:solidFill>
              </a:defRPr>
            </a:lvl1pPr>
          </a:lstStyle>
          <a:p>
            <a:pPr lvl="0"/>
            <a:r>
              <a:rPr lang="en-US"/>
              <a:t>Name</a:t>
            </a:r>
          </a:p>
          <a:p>
            <a:pPr lvl="0"/>
            <a:r>
              <a:rPr lang="en-US"/>
              <a:t>Title</a:t>
            </a:r>
          </a:p>
        </p:txBody>
      </p:sp>
      <p:sp>
        <p:nvSpPr>
          <p:cNvPr id="8" name="Rectangle 7">
            <a:extLst>
              <a:ext uri="{FF2B5EF4-FFF2-40B4-BE49-F238E27FC236}">
                <a16:creationId xmlns:a16="http://schemas.microsoft.com/office/drawing/2014/main" id="{8BE051A4-444D-4AE9-AE41-4146AB9E2A0B}"/>
              </a:ext>
            </a:extLst>
          </p:cNvPr>
          <p:cNvSpPr/>
          <p:nvPr userDrawn="1"/>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Freeform 16">
            <a:extLst>
              <a:ext uri="{FF2B5EF4-FFF2-40B4-BE49-F238E27FC236}">
                <a16:creationId xmlns:a16="http://schemas.microsoft.com/office/drawing/2014/main" id="{69F99DA3-C0A8-45C6-93B6-6576A9BA82F5}"/>
              </a:ext>
            </a:extLst>
          </p:cNvPr>
          <p:cNvSpPr/>
          <p:nvPr userDrawn="1"/>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11" name="Graphic 10" descr="Open quotation mark">
            <a:extLst>
              <a:ext uri="{FF2B5EF4-FFF2-40B4-BE49-F238E27FC236}">
                <a16:creationId xmlns:a16="http://schemas.microsoft.com/office/drawing/2014/main" id="{D6A8A1A5-2A5B-4296-AC76-6506333DB6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8659" y="1132500"/>
            <a:ext cx="914400" cy="914400"/>
          </a:xfrm>
          <a:prstGeom prst="rect">
            <a:avLst/>
          </a:prstGeom>
        </p:spPr>
      </p:pic>
    </p:spTree>
    <p:extLst>
      <p:ext uri="{BB962C8B-B14F-4D97-AF65-F5344CB8AC3E}">
        <p14:creationId xmlns:p14="http://schemas.microsoft.com/office/powerpoint/2010/main" val="26102752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Quote - Gre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DCE42-A267-46CD-ABF2-A11D9062366E}"/>
              </a:ext>
            </a:extLst>
          </p:cNvPr>
          <p:cNvSpPr>
            <a:spLocks noGrp="1"/>
          </p:cNvSpPr>
          <p:nvPr>
            <p:ph type="sldNum" sz="quarter" idx="10"/>
          </p:nvPr>
        </p:nvSpPr>
        <p:spPr/>
        <p:txBody>
          <a:bodyPr/>
          <a:lstStyle/>
          <a:p>
            <a:fld id="{0969892B-6FB2-445D-B6A4-8332FBFF141C}" type="slidenum">
              <a:rPr lang="en-US" smtClean="0"/>
              <a:pPr/>
              <a:t>‹#›</a:t>
            </a:fld>
            <a:endParaRPr lang="en-US"/>
          </a:p>
        </p:txBody>
      </p:sp>
      <p:sp>
        <p:nvSpPr>
          <p:cNvPr id="4" name="Rectangle 3">
            <a:extLst>
              <a:ext uri="{FF2B5EF4-FFF2-40B4-BE49-F238E27FC236}">
                <a16:creationId xmlns:a16="http://schemas.microsoft.com/office/drawing/2014/main" id="{4E07A530-64AB-4D9E-8E0E-7F298B086FA8}"/>
              </a:ext>
            </a:extLst>
          </p:cNvPr>
          <p:cNvSpPr/>
          <p:nvPr/>
        </p:nvSpPr>
        <p:spPr>
          <a:xfrm>
            <a:off x="1227693" y="740231"/>
            <a:ext cx="10964307" cy="611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Freeform 16">
            <a:extLst>
              <a:ext uri="{FF2B5EF4-FFF2-40B4-BE49-F238E27FC236}">
                <a16:creationId xmlns:a16="http://schemas.microsoft.com/office/drawing/2014/main" id="{3744CC5F-1AF2-44A3-A943-755E519DB23C}"/>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7" name="Graphic 6" descr="Open quotation mark">
            <a:extLst>
              <a:ext uri="{FF2B5EF4-FFF2-40B4-BE49-F238E27FC236}">
                <a16:creationId xmlns:a16="http://schemas.microsoft.com/office/drawing/2014/main" id="{53568F02-B8B7-44B8-AFF8-E4738BE3FE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tx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8" name="Text Placeholder 11">
            <a:extLst>
              <a:ext uri="{FF2B5EF4-FFF2-40B4-BE49-F238E27FC236}">
                <a16:creationId xmlns:a16="http://schemas.microsoft.com/office/drawing/2014/main" id="{A98849E3-096E-4208-8CC8-C34296CDC37D}"/>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tx1"/>
                </a:solidFill>
              </a:defRPr>
            </a:lvl1pPr>
          </a:lstStyle>
          <a:p>
            <a:pPr lvl="0"/>
            <a:r>
              <a:rPr lang="en-US"/>
              <a:t>Name</a:t>
            </a:r>
          </a:p>
          <a:p>
            <a:pPr lvl="0"/>
            <a:r>
              <a:rPr lang="en-US"/>
              <a:t>Title</a:t>
            </a:r>
          </a:p>
        </p:txBody>
      </p:sp>
      <p:sp>
        <p:nvSpPr>
          <p:cNvPr id="9" name="Rectangle 8">
            <a:extLst>
              <a:ext uri="{FF2B5EF4-FFF2-40B4-BE49-F238E27FC236}">
                <a16:creationId xmlns:a16="http://schemas.microsoft.com/office/drawing/2014/main" id="{0F88020C-2042-4563-95B9-9DA9C0A94C87}"/>
              </a:ext>
            </a:extLst>
          </p:cNvPr>
          <p:cNvSpPr/>
          <p:nvPr userDrawn="1"/>
        </p:nvSpPr>
        <p:spPr>
          <a:xfrm>
            <a:off x="1227693" y="740231"/>
            <a:ext cx="10964307" cy="611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Freeform 16">
            <a:extLst>
              <a:ext uri="{FF2B5EF4-FFF2-40B4-BE49-F238E27FC236}">
                <a16:creationId xmlns:a16="http://schemas.microsoft.com/office/drawing/2014/main" id="{B64E7A92-A588-4A8D-82DD-2D1929A89C46}"/>
              </a:ext>
            </a:extLst>
          </p:cNvPr>
          <p:cNvSpPr/>
          <p:nvPr userDrawn="1"/>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12" name="Graphic 11" descr="Open quotation mark">
            <a:extLst>
              <a:ext uri="{FF2B5EF4-FFF2-40B4-BE49-F238E27FC236}">
                <a16:creationId xmlns:a16="http://schemas.microsoft.com/office/drawing/2014/main" id="{9DB53F02-1F69-4458-B3C6-0A25F0695E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8659" y="1132500"/>
            <a:ext cx="914400" cy="914400"/>
          </a:xfrm>
          <a:prstGeom prst="rect">
            <a:avLst/>
          </a:prstGeom>
        </p:spPr>
      </p:pic>
    </p:spTree>
    <p:extLst>
      <p:ext uri="{BB962C8B-B14F-4D97-AF65-F5344CB8AC3E}">
        <p14:creationId xmlns:p14="http://schemas.microsoft.com/office/powerpoint/2010/main" val="22678754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501926" y="1015634"/>
            <a:ext cx="2779755" cy="2743566"/>
          </a:xfrm>
        </p:spPr>
        <p:txBody>
          <a:bodyPr/>
          <a:lstStyle>
            <a:lvl1pPr>
              <a:defRPr>
                <a:solidFill>
                  <a:schemeClr val="bg2"/>
                </a:solidFill>
              </a:defRPr>
            </a:lvl1pPr>
          </a:lstStyle>
          <a:p>
            <a:r>
              <a:rPr lang="en-US"/>
              <a:t>Click to edit Master title style</a:t>
            </a:r>
          </a:p>
        </p:txBody>
      </p:sp>
      <p:sp>
        <p:nvSpPr>
          <p:cNvPr id="3" name="Media Placeholder 2">
            <a:extLst>
              <a:ext uri="{FF2B5EF4-FFF2-40B4-BE49-F238E27FC236}">
                <a16:creationId xmlns:a16="http://schemas.microsoft.com/office/drawing/2014/main" id="{CFA13D58-9B92-4269-BFB0-4891231F7213}"/>
              </a:ext>
            </a:extLst>
          </p:cNvPr>
          <p:cNvSpPr>
            <a:spLocks noGrp="1"/>
          </p:cNvSpPr>
          <p:nvPr>
            <p:ph type="media" sz="quarter" idx="16" hasCustomPrompt="1"/>
          </p:nvPr>
        </p:nvSpPr>
        <p:spPr>
          <a:xfrm>
            <a:off x="3698241" y="601902"/>
            <a:ext cx="7909617" cy="5654196"/>
          </a:xfrm>
          <a:prstGeom prst="rect">
            <a:avLst/>
          </a:prstGeom>
          <a:gradFill>
            <a:gsLst>
              <a:gs pos="0">
                <a:schemeClr val="tx1">
                  <a:alpha val="40000"/>
                </a:schemeClr>
              </a:gs>
              <a:gs pos="99000">
                <a:schemeClr val="tx1">
                  <a:alpha val="20000"/>
                </a:schemeClr>
              </a:gs>
            </a:gsLst>
            <a:lin ang="5400000" scaled="1"/>
          </a:gradFill>
        </p:spPr>
        <p:txBody>
          <a:bodyPr anchor="ctr">
            <a:normAutofit/>
          </a:bodyPr>
          <a:lstStyle>
            <a:lvl1pPr algn="ctr">
              <a:defRPr sz="1800"/>
            </a:lvl1pPr>
          </a:lstStyle>
          <a:p>
            <a:r>
              <a:rPr lang="en-US"/>
              <a:t>Click icon to insert video</a:t>
            </a:r>
          </a:p>
        </p:txBody>
      </p:sp>
      <p:sp>
        <p:nvSpPr>
          <p:cNvPr id="4" name="Slide Number Placeholder 3">
            <a:extLst>
              <a:ext uri="{FF2B5EF4-FFF2-40B4-BE49-F238E27FC236}">
                <a16:creationId xmlns:a16="http://schemas.microsoft.com/office/drawing/2014/main" id="{D908FA19-28B5-4BB6-9153-2F0A0ECE8548}"/>
              </a:ext>
            </a:extLst>
          </p:cNvPr>
          <p:cNvSpPr>
            <a:spLocks noGrp="1"/>
          </p:cNvSpPr>
          <p:nvPr>
            <p:ph type="sldNum" sz="quarter" idx="17"/>
          </p:nvPr>
        </p:nvSpPr>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169967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3852" y="587476"/>
            <a:ext cx="10177669" cy="1249845"/>
          </a:xfrm>
        </p:spPr>
        <p:txBody>
          <a:bodyPr/>
          <a:lstStyle/>
          <a:p>
            <a:r>
              <a:rPr lang="en-US"/>
              <a:t>Click to edit Master title style</a:t>
            </a:r>
          </a:p>
        </p:txBody>
      </p:sp>
      <p:sp>
        <p:nvSpPr>
          <p:cNvPr id="3" name="Content Placeholder 2"/>
          <p:cNvSpPr>
            <a:spLocks noGrp="1"/>
          </p:cNvSpPr>
          <p:nvPr>
            <p:ph sz="half" idx="1" hasCustomPrompt="1"/>
          </p:nvPr>
        </p:nvSpPr>
        <p:spPr>
          <a:xfrm>
            <a:off x="1003853" y="2160688"/>
            <a:ext cx="5015948" cy="3777468"/>
          </a:xfrm>
        </p:spPr>
        <p:txBody>
          <a:bodyPr/>
          <a:lstStyle>
            <a:lvl1pPr marL="228594" marR="0" indent="-228594" algn="l" defTabSz="914377" rtl="0" eaLnBrk="1" fontAlgn="auto" latinLnBrk="0" hangingPunct="1">
              <a:lnSpc>
                <a:spcPct val="100000"/>
              </a:lnSpc>
              <a:spcBef>
                <a:spcPts val="1000"/>
              </a:spcBef>
              <a:spcAft>
                <a:spcPts val="0"/>
              </a:spcAft>
              <a:buClr>
                <a:srgbClr val="72B599"/>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72B599"/>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72B599"/>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Content Placeholder 3"/>
          <p:cNvSpPr>
            <a:spLocks noGrp="1"/>
          </p:cNvSpPr>
          <p:nvPr>
            <p:ph sz="half" idx="2" hasCustomPrompt="1"/>
          </p:nvPr>
        </p:nvSpPr>
        <p:spPr>
          <a:xfrm>
            <a:off x="6172201" y="2160689"/>
            <a:ext cx="5009321" cy="3777469"/>
          </a:xfrm>
        </p:spPr>
        <p:txBody>
          <a:bodyPr/>
          <a:lstStyle>
            <a:lvl1pPr marL="228594" marR="0" indent="-228594" algn="l" defTabSz="914377" rtl="0" eaLnBrk="1" fontAlgn="auto" latinLnBrk="0" hangingPunct="1">
              <a:lnSpc>
                <a:spcPct val="100000"/>
              </a:lnSpc>
              <a:spcBef>
                <a:spcPts val="1000"/>
              </a:spcBef>
              <a:spcAft>
                <a:spcPts val="0"/>
              </a:spcAft>
              <a:buClr>
                <a:srgbClr val="72B599"/>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72B599"/>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72B599"/>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dirty="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5" name="Slide Number Placeholder 4">
            <a:extLst>
              <a:ext uri="{FF2B5EF4-FFF2-40B4-BE49-F238E27FC236}">
                <a16:creationId xmlns:a16="http://schemas.microsoft.com/office/drawing/2014/main" id="{045C435B-54B9-4E03-9014-2C40E8B662D6}"/>
              </a:ext>
            </a:extLst>
          </p:cNvPr>
          <p:cNvSpPr>
            <a:spLocks noGrp="1"/>
          </p:cNvSpPr>
          <p:nvPr>
            <p:ph type="sldNum" sz="quarter" idx="10"/>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1692392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Left - 3 Images Alt">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6085840" y="0"/>
            <a:ext cx="6106160" cy="3413760"/>
          </a:xfrm>
          <a:prstGeom prst="rect">
            <a:avLst/>
          </a:prstGeom>
          <a:gradFill>
            <a:gsLst>
              <a:gs pos="0">
                <a:schemeClr val="tx1">
                  <a:alpha val="40000"/>
                </a:schemeClr>
              </a:gs>
              <a:gs pos="99000">
                <a:schemeClr val="tx1">
                  <a:alpha val="20000"/>
                </a:schemeClr>
              </a:gs>
            </a:gsLst>
            <a:lin ang="5400000" scaled="1"/>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a:t>
            </a:r>
            <a:br>
              <a:rPr lang="en-US" dirty="0"/>
            </a:br>
            <a:r>
              <a:rPr lang="en-US" dirty="0"/>
              <a:t>(this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9" name="Picture Placeholder 8"/>
          <p:cNvSpPr>
            <a:spLocks noGrp="1"/>
          </p:cNvSpPr>
          <p:nvPr>
            <p:ph type="pic" sz="quarter" idx="16" hasCustomPrompt="1"/>
          </p:nvPr>
        </p:nvSpPr>
        <p:spPr>
          <a:xfrm>
            <a:off x="9133840" y="3413760"/>
            <a:ext cx="3058160"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4" name="Slide Number Placeholder 3">
            <a:extLst>
              <a:ext uri="{FF2B5EF4-FFF2-40B4-BE49-F238E27FC236}">
                <a16:creationId xmlns:a16="http://schemas.microsoft.com/office/drawing/2014/main" id="{00C13411-F8D1-44EC-AF4D-40953232F3AB}"/>
              </a:ext>
            </a:extLst>
          </p:cNvPr>
          <p:cNvSpPr>
            <a:spLocks noGrp="1"/>
          </p:cNvSpPr>
          <p:nvPr>
            <p:ph type="sldNum" sz="quarter" idx="17"/>
          </p:nvPr>
        </p:nvSpPr>
        <p:spPr/>
        <p:txBody>
          <a:bodyPr/>
          <a:lstStyle/>
          <a:p>
            <a:fld id="{0969892B-6FB2-445D-B6A4-8332FBFF141C}" type="slidenum">
              <a:rPr lang="en-US" smtClean="0"/>
              <a:pPr/>
              <a:t>‹#›</a:t>
            </a:fld>
            <a:endParaRPr lang="en-US" dirty="0"/>
          </a:p>
        </p:txBody>
      </p:sp>
      <p:sp>
        <p:nvSpPr>
          <p:cNvPr id="10" name="Title 1">
            <a:extLst>
              <a:ext uri="{FF2B5EF4-FFF2-40B4-BE49-F238E27FC236}">
                <a16:creationId xmlns:a16="http://schemas.microsoft.com/office/drawing/2014/main" id="{77D9957A-6A99-4B06-A04D-FC36140D6F1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1" name="Text Placeholder 3">
            <a:extLst>
              <a:ext uri="{FF2B5EF4-FFF2-40B4-BE49-F238E27FC236}">
                <a16:creationId xmlns:a16="http://schemas.microsoft.com/office/drawing/2014/main" id="{3A974210-0FF5-4C25-923E-EA6BE68A2020}"/>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160937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Left - 4 Images">
    <p:spTree>
      <p:nvGrpSpPr>
        <p:cNvPr id="1" name=""/>
        <p:cNvGrpSpPr/>
        <p:nvPr/>
      </p:nvGrpSpPr>
      <p:grpSpPr>
        <a:xfrm>
          <a:off x="0" y="0"/>
          <a:ext cx="0" cy="0"/>
          <a:chOff x="0" y="0"/>
          <a:chExt cx="0" cy="0"/>
        </a:xfrm>
      </p:grpSpPr>
      <p:sp>
        <p:nvSpPr>
          <p:cNvPr id="5" name="Picture Placeholder 8"/>
          <p:cNvSpPr>
            <a:spLocks noGrp="1"/>
          </p:cNvSpPr>
          <p:nvPr>
            <p:ph type="pic" sz="quarter" idx="13" hasCustomPrompt="1"/>
          </p:nvPr>
        </p:nvSpPr>
        <p:spPr>
          <a:xfrm>
            <a:off x="6071623" y="3413760"/>
            <a:ext cx="3058155" cy="3444240"/>
          </a:xfrm>
          <a:prstGeom prst="rect">
            <a:avLst/>
          </a:prstGeom>
          <a:gradFill flip="none" rotWithShape="1">
            <a:gsLst>
              <a:gs pos="0">
                <a:schemeClr val="tx1">
                  <a:alpha val="40000"/>
                </a:schemeClr>
              </a:gs>
              <a:gs pos="99000">
                <a:schemeClr val="tx1">
                  <a:alpha val="20000"/>
                </a:schemeClr>
              </a:gs>
            </a:gsLst>
            <a:lin ang="54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3" name="Slide Number Placeholder 2">
            <a:extLst>
              <a:ext uri="{FF2B5EF4-FFF2-40B4-BE49-F238E27FC236}">
                <a16:creationId xmlns:a16="http://schemas.microsoft.com/office/drawing/2014/main" id="{0317B1E8-B8D4-4ACC-AB78-455BA996032E}"/>
              </a:ext>
            </a:extLst>
          </p:cNvPr>
          <p:cNvSpPr>
            <a:spLocks noGrp="1"/>
          </p:cNvSpPr>
          <p:nvPr>
            <p:ph type="sldNum" sz="quarter" idx="17"/>
          </p:nvPr>
        </p:nvSpPr>
        <p:spPr/>
        <p:txBody>
          <a:bodyPr/>
          <a:lstStyle/>
          <a:p>
            <a:fld id="{0969892B-6FB2-445D-B6A4-8332FBFF141C}" type="slidenum">
              <a:rPr lang="en-US" smtClean="0"/>
              <a:pPr/>
              <a:t>‹#›</a:t>
            </a:fld>
            <a:endParaRPr lang="en-US" dirty="0"/>
          </a:p>
        </p:txBody>
      </p:sp>
      <p:sp>
        <p:nvSpPr>
          <p:cNvPr id="11" name="Title 1">
            <a:extLst>
              <a:ext uri="{FF2B5EF4-FFF2-40B4-BE49-F238E27FC236}">
                <a16:creationId xmlns:a16="http://schemas.microsoft.com/office/drawing/2014/main" id="{C912F67D-36EF-416D-A3B2-F0DB4EA9A27B}"/>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2" name="Text Placeholder 3">
            <a:extLst>
              <a:ext uri="{FF2B5EF4-FFF2-40B4-BE49-F238E27FC236}">
                <a16:creationId xmlns:a16="http://schemas.microsoft.com/office/drawing/2014/main" id="{738D5E58-E546-4A14-96AA-06B9AE938D2B}"/>
              </a:ext>
            </a:extLst>
          </p:cNvPr>
          <p:cNvSpPr>
            <a:spLocks noGrp="1"/>
          </p:cNvSpPr>
          <p:nvPr>
            <p:ph type="body" sz="quarter" idx="18" hasCustomPrompt="1"/>
          </p:nvPr>
        </p:nvSpPr>
        <p:spPr>
          <a:xfrm>
            <a:off x="1003852" y="3392054"/>
            <a:ext cx="3879851" cy="2519245"/>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5" name="Picture Placeholder 8">
            <a:extLst>
              <a:ext uri="{FF2B5EF4-FFF2-40B4-BE49-F238E27FC236}">
                <a16:creationId xmlns:a16="http://schemas.microsoft.com/office/drawing/2014/main" id="{37D27DF3-AF72-4375-996B-3023F3A9236E}"/>
              </a:ext>
            </a:extLst>
          </p:cNvPr>
          <p:cNvSpPr>
            <a:spLocks noGrp="1"/>
          </p:cNvSpPr>
          <p:nvPr>
            <p:ph type="pic" sz="quarter" idx="19" hasCustomPrompt="1"/>
          </p:nvPr>
        </p:nvSpPr>
        <p:spPr>
          <a:xfrm>
            <a:off x="9133839" y="0"/>
            <a:ext cx="3058155" cy="3413760"/>
          </a:xfrm>
          <a:prstGeom prst="rect">
            <a:avLst/>
          </a:prstGeom>
          <a:gradFill flip="none" rotWithShape="1">
            <a:gsLst>
              <a:gs pos="0">
                <a:schemeClr val="tx1">
                  <a:alpha val="40000"/>
                </a:schemeClr>
              </a:gs>
              <a:gs pos="99000">
                <a:schemeClr val="tx1">
                  <a:alpha val="20000"/>
                </a:schemeClr>
              </a:gs>
            </a:gsLst>
            <a:lin ang="54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17" name="Picture Placeholder 8">
            <a:extLst>
              <a:ext uri="{FF2B5EF4-FFF2-40B4-BE49-F238E27FC236}">
                <a16:creationId xmlns:a16="http://schemas.microsoft.com/office/drawing/2014/main" id="{3DE49E69-046C-4A19-8730-8EA5E7BCA0DE}"/>
              </a:ext>
            </a:extLst>
          </p:cNvPr>
          <p:cNvSpPr>
            <a:spLocks noGrp="1"/>
          </p:cNvSpPr>
          <p:nvPr>
            <p:ph type="pic" sz="quarter" idx="20" hasCustomPrompt="1"/>
          </p:nvPr>
        </p:nvSpPr>
        <p:spPr>
          <a:xfrm>
            <a:off x="9133839" y="3413760"/>
            <a:ext cx="3054095" cy="3444240"/>
          </a:xfrm>
          <a:prstGeom prst="rect">
            <a:avLst/>
          </a:prstGeom>
          <a:gradFill flip="none" rotWithShape="1">
            <a:gsLst>
              <a:gs pos="0">
                <a:schemeClr val="tx1">
                  <a:alpha val="40000"/>
                </a:schemeClr>
              </a:gs>
              <a:gs pos="99000">
                <a:schemeClr val="tx1">
                  <a:alpha val="20000"/>
                </a:schemeClr>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18" name="Picture Placeholder 8">
            <a:extLst>
              <a:ext uri="{FF2B5EF4-FFF2-40B4-BE49-F238E27FC236}">
                <a16:creationId xmlns:a16="http://schemas.microsoft.com/office/drawing/2014/main" id="{9A724A00-B570-4D69-B59D-06FF7A3FCF08}"/>
              </a:ext>
            </a:extLst>
          </p:cNvPr>
          <p:cNvSpPr>
            <a:spLocks noGrp="1"/>
          </p:cNvSpPr>
          <p:nvPr>
            <p:ph type="pic" sz="quarter" idx="21" hasCustomPrompt="1"/>
          </p:nvPr>
        </p:nvSpPr>
        <p:spPr>
          <a:xfrm>
            <a:off x="6071623" y="0"/>
            <a:ext cx="3058155" cy="3413760"/>
          </a:xfrm>
          <a:prstGeom prst="rect">
            <a:avLst/>
          </a:prstGeom>
          <a:gradFill flip="none" rotWithShape="1">
            <a:gsLst>
              <a:gs pos="0">
                <a:schemeClr val="tx1">
                  <a:alpha val="40000"/>
                </a:schemeClr>
              </a:gs>
              <a:gs pos="99000">
                <a:schemeClr val="tx1">
                  <a:alpha val="20000"/>
                </a:schemeClr>
              </a:gs>
            </a:gsLst>
            <a:lin ang="27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Tree>
    <p:extLst>
      <p:ext uri="{BB962C8B-B14F-4D97-AF65-F5344CB8AC3E}">
        <p14:creationId xmlns:p14="http://schemas.microsoft.com/office/powerpoint/2010/main" val="2052899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Circle Photos with Brief Info">
    <p:spTree>
      <p:nvGrpSpPr>
        <p:cNvPr id="1" name=""/>
        <p:cNvGrpSpPr/>
        <p:nvPr/>
      </p:nvGrpSpPr>
      <p:grpSpPr>
        <a:xfrm>
          <a:off x="0" y="0"/>
          <a:ext cx="0" cy="0"/>
          <a:chOff x="0" y="0"/>
          <a:chExt cx="0" cy="0"/>
        </a:xfrm>
      </p:grpSpPr>
      <p:sp>
        <p:nvSpPr>
          <p:cNvPr id="6" name="Title 5"/>
          <p:cNvSpPr>
            <a:spLocks noGrp="1"/>
          </p:cNvSpPr>
          <p:nvPr>
            <p:ph type="title"/>
          </p:nvPr>
        </p:nvSpPr>
        <p:spPr>
          <a:xfrm>
            <a:off x="1003852" y="370294"/>
            <a:ext cx="10177669" cy="1249845"/>
          </a:xfrm>
        </p:spPr>
        <p:txBody>
          <a:bodyPr anchor="b" anchorCtr="0"/>
          <a:lstStyle>
            <a:lvl1pPr algn="ctr">
              <a:defRPr/>
            </a:lvl1pPr>
          </a:lstStyle>
          <a:p>
            <a:r>
              <a:rPr lang="en-US"/>
              <a:t>Click to edit Master title style</a:t>
            </a:r>
          </a:p>
        </p:txBody>
      </p:sp>
      <p:sp>
        <p:nvSpPr>
          <p:cNvPr id="16" name="Picture Placeholder 8"/>
          <p:cNvSpPr>
            <a:spLocks noGrp="1"/>
          </p:cNvSpPr>
          <p:nvPr>
            <p:ph type="pic" sz="quarter" idx="14"/>
          </p:nvPr>
        </p:nvSpPr>
        <p:spPr>
          <a:xfrm>
            <a:off x="4438472" y="2399411"/>
            <a:ext cx="1080000" cy="1080000"/>
          </a:xfrm>
          <a:prstGeom prst="ellipse">
            <a:avLst/>
          </a:prstGeom>
          <a:gradFill>
            <a:gsLst>
              <a:gs pos="0">
                <a:schemeClr val="tx1">
                  <a:alpha val="40000"/>
                </a:schemeClr>
              </a:gs>
              <a:gs pos="99000">
                <a:schemeClr val="tx1">
                  <a:alpha val="20000"/>
                </a:schemeClr>
              </a:gs>
            </a:gsLst>
            <a:lin ang="5400000" scaled="1"/>
          </a:gradFill>
          <a:ln>
            <a:noFill/>
          </a:ln>
          <a:effectLst/>
        </p:spPr>
        <p:txBody>
          <a:bodyPr wrap="square" anchor="ctr">
            <a:noAutofit/>
          </a:bodyPr>
          <a:lstStyle>
            <a:lvl1pPr algn="ctr">
              <a:defRPr sz="1200">
                <a:solidFill>
                  <a:schemeClr val="tx1"/>
                </a:solidFill>
              </a:defRPr>
            </a:lvl1pPr>
          </a:lstStyle>
          <a:p>
            <a:r>
              <a:rPr lang="en-US" dirty="0"/>
              <a:t>Click icon to add picture</a:t>
            </a:r>
          </a:p>
        </p:txBody>
      </p:sp>
      <p:sp>
        <p:nvSpPr>
          <p:cNvPr id="17" name="Picture Placeholder 8"/>
          <p:cNvSpPr>
            <a:spLocks noGrp="1"/>
          </p:cNvSpPr>
          <p:nvPr>
            <p:ph type="pic" sz="quarter" idx="13"/>
          </p:nvPr>
        </p:nvSpPr>
        <p:spPr>
          <a:xfrm>
            <a:off x="6782295"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dirty="0"/>
              <a:t>Click icon to add picture</a:t>
            </a:r>
          </a:p>
        </p:txBody>
      </p:sp>
      <p:sp>
        <p:nvSpPr>
          <p:cNvPr id="18" name="Picture Placeholder 8"/>
          <p:cNvSpPr>
            <a:spLocks noGrp="1"/>
          </p:cNvSpPr>
          <p:nvPr>
            <p:ph type="pic" sz="quarter" idx="15"/>
          </p:nvPr>
        </p:nvSpPr>
        <p:spPr>
          <a:xfrm>
            <a:off x="9125403"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dirty="0"/>
              <a:t>Click icon to add picture</a:t>
            </a:r>
          </a:p>
        </p:txBody>
      </p:sp>
      <p:sp>
        <p:nvSpPr>
          <p:cNvPr id="19" name="Picture Placeholder 8"/>
          <p:cNvSpPr>
            <a:spLocks noGrp="1"/>
          </p:cNvSpPr>
          <p:nvPr>
            <p:ph type="pic" sz="quarter" idx="18"/>
          </p:nvPr>
        </p:nvSpPr>
        <p:spPr>
          <a:xfrm>
            <a:off x="2094649" y="2399411"/>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dirty="0"/>
              <a:t>Click icon to add picture</a:t>
            </a:r>
          </a:p>
        </p:txBody>
      </p:sp>
      <p:sp>
        <p:nvSpPr>
          <p:cNvPr id="3" name="Slide Number Placeholder 2">
            <a:extLst>
              <a:ext uri="{FF2B5EF4-FFF2-40B4-BE49-F238E27FC236}">
                <a16:creationId xmlns:a16="http://schemas.microsoft.com/office/drawing/2014/main" id="{39E0391E-1FD6-42D4-8603-2E7B4E82A487}"/>
              </a:ext>
            </a:extLst>
          </p:cNvPr>
          <p:cNvSpPr>
            <a:spLocks noGrp="1"/>
          </p:cNvSpPr>
          <p:nvPr>
            <p:ph type="sldNum" sz="quarter" idx="19"/>
          </p:nvPr>
        </p:nvSpPr>
        <p:spPr/>
        <p:txBody>
          <a:bodyPr/>
          <a:lstStyle/>
          <a:p>
            <a:fld id="{0969892B-6FB2-445D-B6A4-8332FBFF141C}" type="slidenum">
              <a:rPr lang="en-US" smtClean="0"/>
              <a:pPr/>
              <a:t>‹#›</a:t>
            </a:fld>
            <a:endParaRPr lang="en-US" dirty="0"/>
          </a:p>
        </p:txBody>
      </p:sp>
      <p:sp>
        <p:nvSpPr>
          <p:cNvPr id="40" name="Text Placeholder 38">
            <a:extLst>
              <a:ext uri="{FF2B5EF4-FFF2-40B4-BE49-F238E27FC236}">
                <a16:creationId xmlns:a16="http://schemas.microsoft.com/office/drawing/2014/main" id="{96BB090F-2466-471B-BFA8-53E28B51A814}"/>
              </a:ext>
            </a:extLst>
          </p:cNvPr>
          <p:cNvSpPr>
            <a:spLocks noGrp="1"/>
          </p:cNvSpPr>
          <p:nvPr>
            <p:ph type="body" sz="quarter" idx="29" hasCustomPrompt="1"/>
          </p:nvPr>
        </p:nvSpPr>
        <p:spPr>
          <a:xfrm>
            <a:off x="4087886" y="3812676"/>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41" name="Text Placeholder 38">
            <a:extLst>
              <a:ext uri="{FF2B5EF4-FFF2-40B4-BE49-F238E27FC236}">
                <a16:creationId xmlns:a16="http://schemas.microsoft.com/office/drawing/2014/main" id="{84D01D62-0D75-496A-8D39-09500BA274AA}"/>
              </a:ext>
            </a:extLst>
          </p:cNvPr>
          <p:cNvSpPr>
            <a:spLocks noGrp="1"/>
          </p:cNvSpPr>
          <p:nvPr>
            <p:ph type="body" sz="quarter" idx="30" hasCustomPrompt="1"/>
          </p:nvPr>
        </p:nvSpPr>
        <p:spPr>
          <a:xfrm>
            <a:off x="6431709" y="3813357"/>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42" name="Text Placeholder 38">
            <a:extLst>
              <a:ext uri="{FF2B5EF4-FFF2-40B4-BE49-F238E27FC236}">
                <a16:creationId xmlns:a16="http://schemas.microsoft.com/office/drawing/2014/main" id="{F746F8E9-06CF-4028-846F-D3CDF1F4A0FA}"/>
              </a:ext>
            </a:extLst>
          </p:cNvPr>
          <p:cNvSpPr>
            <a:spLocks noGrp="1"/>
          </p:cNvSpPr>
          <p:nvPr>
            <p:ph type="body" sz="quarter" idx="31" hasCustomPrompt="1"/>
          </p:nvPr>
        </p:nvSpPr>
        <p:spPr>
          <a:xfrm>
            <a:off x="8783457" y="3813357"/>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9" name="Text Placeholder 38">
            <a:extLst>
              <a:ext uri="{FF2B5EF4-FFF2-40B4-BE49-F238E27FC236}">
                <a16:creationId xmlns:a16="http://schemas.microsoft.com/office/drawing/2014/main" id="{F05C58FF-1FE6-4C71-8463-BEECE98942F8}"/>
              </a:ext>
            </a:extLst>
          </p:cNvPr>
          <p:cNvSpPr>
            <a:spLocks noGrp="1"/>
          </p:cNvSpPr>
          <p:nvPr>
            <p:ph type="body" sz="quarter" idx="32" hasCustomPrompt="1"/>
          </p:nvPr>
        </p:nvSpPr>
        <p:spPr>
          <a:xfrm>
            <a:off x="1744062" y="3812676"/>
            <a:ext cx="1781175" cy="1882775"/>
          </a:xfrm>
        </p:spPr>
        <p:txBody>
          <a:bodyPr>
            <a:normAutofit/>
          </a:bodyPr>
          <a:lstStyle>
            <a:lvl1pPr algn="ctr">
              <a:defRPr sz="1100"/>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91322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Right - Two Blocks Stacked">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hasCustomPrompt="1"/>
          </p:nvPr>
        </p:nvSpPr>
        <p:spPr>
          <a:xfrm>
            <a:off x="1210312" y="3429002"/>
            <a:ext cx="4885689" cy="3428999"/>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*OPTIONAL* Click icon to insert photo </a:t>
            </a:r>
            <a:br>
              <a:rPr lang="en-US" dirty="0"/>
            </a:br>
            <a:r>
              <a:rPr lang="en-US" dirty="0"/>
              <a:t>(this text will not appear in presentation mode)</a:t>
            </a:r>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1" y="946702"/>
            <a:ext cx="4079681" cy="1769202"/>
          </a:xfrm>
        </p:spPr>
        <p:txBody>
          <a:bodyPr anchor="b" anchorCtr="0"/>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hasCustomPrompt="1"/>
          </p:nvPr>
        </p:nvSpPr>
        <p:spPr>
          <a:xfrm>
            <a:off x="1210312" y="2"/>
            <a:ext cx="4885689" cy="3428999"/>
          </a:xfrm>
          <a:prstGeom prst="rect">
            <a:avLst/>
          </a:prstGeom>
          <a:solidFill>
            <a:schemeClr val="bg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*OPTIONAL* Click icon to insert photo </a:t>
            </a:r>
            <a:br>
              <a:rPr lang="en-US" dirty="0"/>
            </a:br>
            <a:r>
              <a:rPr lang="en-US" dirty="0"/>
              <a:t>(this text will not appear in presentation mode)</a:t>
            </a:r>
          </a:p>
        </p:txBody>
      </p:sp>
      <p:sp>
        <p:nvSpPr>
          <p:cNvPr id="4" name="Slide Number Placeholder 3">
            <a:extLst>
              <a:ext uri="{FF2B5EF4-FFF2-40B4-BE49-F238E27FC236}">
                <a16:creationId xmlns:a16="http://schemas.microsoft.com/office/drawing/2014/main" id="{31B1D169-2724-4FD3-8015-463BF8AB22A3}"/>
              </a:ext>
            </a:extLst>
          </p:cNvPr>
          <p:cNvSpPr>
            <a:spLocks noGrp="1"/>
          </p:cNvSpPr>
          <p:nvPr>
            <p:ph type="sldNum" sz="quarter" idx="15"/>
          </p:nvPr>
        </p:nvSpPr>
        <p:spPr/>
        <p:txBody>
          <a:bodyPr/>
          <a:lstStyle/>
          <a:p>
            <a:fld id="{0969892B-6FB2-445D-B6A4-8332FBFF141C}" type="slidenum">
              <a:rPr lang="en-US" smtClean="0"/>
              <a:pPr/>
              <a:t>‹#›</a:t>
            </a:fld>
            <a:endParaRPr lang="en-US" dirty="0"/>
          </a:p>
        </p:txBody>
      </p:sp>
      <p:sp>
        <p:nvSpPr>
          <p:cNvPr id="7" name="Text Placeholder 3">
            <a:extLst>
              <a:ext uri="{FF2B5EF4-FFF2-40B4-BE49-F238E27FC236}">
                <a16:creationId xmlns:a16="http://schemas.microsoft.com/office/drawing/2014/main" id="{9A9D8E24-030E-4417-BB5C-76E4A3A44A43}"/>
              </a:ext>
            </a:extLst>
          </p:cNvPr>
          <p:cNvSpPr>
            <a:spLocks noGrp="1"/>
          </p:cNvSpPr>
          <p:nvPr>
            <p:ph type="body" sz="quarter" idx="18" hasCustomPrompt="1"/>
          </p:nvPr>
        </p:nvSpPr>
        <p:spPr>
          <a:xfrm>
            <a:off x="7101840" y="3169779"/>
            <a:ext cx="4079680" cy="3026306"/>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486616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4 Circle Photos with Text and Background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1037288" y="550598"/>
            <a:ext cx="9980337" cy="1249845"/>
          </a:xfrm>
        </p:spPr>
        <p:txBody>
          <a:bodyPr anchor="b" anchorCtr="0"/>
          <a:lstStyle>
            <a:lvl1pPr algn="ctr">
              <a:defRPr>
                <a:solidFill>
                  <a:schemeClr val="bg2"/>
                </a:solidFill>
              </a:defRPr>
            </a:lvl1pPr>
          </a:lstStyle>
          <a:p>
            <a:r>
              <a:rPr lang="en-US"/>
              <a:t>Click to edit Master title style</a:t>
            </a:r>
          </a:p>
        </p:txBody>
      </p:sp>
      <p:sp>
        <p:nvSpPr>
          <p:cNvPr id="17" name="Picture Placeholder 4">
            <a:extLst>
              <a:ext uri="{FF2B5EF4-FFF2-40B4-BE49-F238E27FC236}">
                <a16:creationId xmlns:a16="http://schemas.microsoft.com/office/drawing/2014/main" id="{D6606D77-A67F-4ADB-949F-66533FC0A311}"/>
              </a:ext>
            </a:extLst>
          </p:cNvPr>
          <p:cNvSpPr>
            <a:spLocks noGrp="1"/>
          </p:cNvSpPr>
          <p:nvPr>
            <p:ph type="pic" sz="quarter" idx="22"/>
          </p:nvPr>
        </p:nvSpPr>
        <p:spPr>
          <a:xfrm>
            <a:off x="1774359"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dirty="0"/>
              <a:t>Click icon to add picture</a:t>
            </a:r>
          </a:p>
        </p:txBody>
      </p:sp>
      <p:sp>
        <p:nvSpPr>
          <p:cNvPr id="18" name="Picture Placeholder 4">
            <a:extLst>
              <a:ext uri="{FF2B5EF4-FFF2-40B4-BE49-F238E27FC236}">
                <a16:creationId xmlns:a16="http://schemas.microsoft.com/office/drawing/2014/main" id="{C770B54F-55A3-402D-9B0F-DAC6DBC6E07B}"/>
              </a:ext>
            </a:extLst>
          </p:cNvPr>
          <p:cNvSpPr>
            <a:spLocks noGrp="1"/>
          </p:cNvSpPr>
          <p:nvPr>
            <p:ph type="pic" sz="quarter" idx="23"/>
          </p:nvPr>
        </p:nvSpPr>
        <p:spPr>
          <a:xfrm>
            <a:off x="4022894"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dirty="0"/>
              <a:t>Click icon to add picture</a:t>
            </a:r>
          </a:p>
        </p:txBody>
      </p:sp>
      <p:sp>
        <p:nvSpPr>
          <p:cNvPr id="19" name="Picture Placeholder 4">
            <a:extLst>
              <a:ext uri="{FF2B5EF4-FFF2-40B4-BE49-F238E27FC236}">
                <a16:creationId xmlns:a16="http://schemas.microsoft.com/office/drawing/2014/main" id="{FA92C845-76C4-4C4C-8B69-9ACEC630DA4E}"/>
              </a:ext>
            </a:extLst>
          </p:cNvPr>
          <p:cNvSpPr>
            <a:spLocks noGrp="1"/>
          </p:cNvSpPr>
          <p:nvPr>
            <p:ph type="pic" sz="quarter" idx="24"/>
          </p:nvPr>
        </p:nvSpPr>
        <p:spPr>
          <a:xfrm>
            <a:off x="6267473"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dirty="0"/>
              <a:t>Click icon to add picture</a:t>
            </a:r>
          </a:p>
        </p:txBody>
      </p:sp>
      <p:sp>
        <p:nvSpPr>
          <p:cNvPr id="20" name="Picture Placeholder 4">
            <a:extLst>
              <a:ext uri="{FF2B5EF4-FFF2-40B4-BE49-F238E27FC236}">
                <a16:creationId xmlns:a16="http://schemas.microsoft.com/office/drawing/2014/main" id="{377DF013-4263-46B2-845A-C06F744B5B06}"/>
              </a:ext>
            </a:extLst>
          </p:cNvPr>
          <p:cNvSpPr>
            <a:spLocks noGrp="1"/>
          </p:cNvSpPr>
          <p:nvPr>
            <p:ph type="pic" sz="quarter" idx="25"/>
          </p:nvPr>
        </p:nvSpPr>
        <p:spPr>
          <a:xfrm>
            <a:off x="8519965" y="2163172"/>
            <a:ext cx="1853639" cy="1850923"/>
          </a:xfrm>
          <a:prstGeom prst="ellipse">
            <a:avLst/>
          </a:prstGeom>
          <a:solidFill>
            <a:schemeClr val="bg2"/>
          </a:solidFill>
          <a:effectLst>
            <a:outerShdw blurRad="50800" dist="38100" dir="5400000" algn="t" rotWithShape="0">
              <a:prstClr val="black">
                <a:alpha val="40000"/>
              </a:prstClr>
            </a:outerShdw>
          </a:effectLst>
        </p:spPr>
        <p:txBody>
          <a:bodyPr anchor="ctr">
            <a:normAutofit/>
          </a:bodyPr>
          <a:lstStyle>
            <a:lvl1pPr algn="ctr">
              <a:defRPr sz="1200"/>
            </a:lvl1pPr>
          </a:lstStyle>
          <a:p>
            <a:r>
              <a:rPr lang="en-US" dirty="0"/>
              <a:t>Click icon to add picture</a:t>
            </a:r>
          </a:p>
        </p:txBody>
      </p:sp>
      <p:sp>
        <p:nvSpPr>
          <p:cNvPr id="5" name="Slide Number Placeholder 4">
            <a:extLst>
              <a:ext uri="{FF2B5EF4-FFF2-40B4-BE49-F238E27FC236}">
                <a16:creationId xmlns:a16="http://schemas.microsoft.com/office/drawing/2014/main" id="{11F597EA-B5A5-48F4-89AC-CC7BBB03044C}"/>
              </a:ext>
            </a:extLst>
          </p:cNvPr>
          <p:cNvSpPr>
            <a:spLocks noGrp="1"/>
          </p:cNvSpPr>
          <p:nvPr>
            <p:ph type="sldNum" sz="quarter" idx="26"/>
          </p:nvPr>
        </p:nvSpPr>
        <p:spPr>
          <a:xfrm>
            <a:off x="1" y="6356352"/>
            <a:ext cx="1003852" cy="365125"/>
          </a:xfrm>
        </p:spPr>
        <p:txBody>
          <a:bodyPr/>
          <a:lstStyle>
            <a:lvl1pPr>
              <a:defRPr>
                <a:solidFill>
                  <a:schemeClr val="tx2"/>
                </a:solidFill>
              </a:defRPr>
            </a:lvl1pPr>
          </a:lstStyle>
          <a:p>
            <a:fld id="{0969892B-6FB2-445D-B6A4-8332FBFF141C}" type="slidenum">
              <a:rPr lang="en-US" smtClean="0"/>
              <a:pPr/>
              <a:t>‹#›</a:t>
            </a:fld>
            <a:endParaRPr lang="en-US" dirty="0"/>
          </a:p>
        </p:txBody>
      </p:sp>
      <p:sp>
        <p:nvSpPr>
          <p:cNvPr id="10" name="Text Placeholder 38">
            <a:extLst>
              <a:ext uri="{FF2B5EF4-FFF2-40B4-BE49-F238E27FC236}">
                <a16:creationId xmlns:a16="http://schemas.microsoft.com/office/drawing/2014/main" id="{D0024B53-DFBD-4ECF-9EAE-E1E1C270B621}"/>
              </a:ext>
            </a:extLst>
          </p:cNvPr>
          <p:cNvSpPr>
            <a:spLocks noGrp="1"/>
          </p:cNvSpPr>
          <p:nvPr>
            <p:ph type="body" sz="quarter" idx="28" hasCustomPrompt="1"/>
          </p:nvPr>
        </p:nvSpPr>
        <p:spPr>
          <a:xfrm>
            <a:off x="1757365" y="4376143"/>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1" name="Text Placeholder 38">
            <a:extLst>
              <a:ext uri="{FF2B5EF4-FFF2-40B4-BE49-F238E27FC236}">
                <a16:creationId xmlns:a16="http://schemas.microsoft.com/office/drawing/2014/main" id="{F9B5FD3E-BA77-4650-AB68-D8C44BF13B5C}"/>
              </a:ext>
            </a:extLst>
          </p:cNvPr>
          <p:cNvSpPr>
            <a:spLocks noGrp="1"/>
          </p:cNvSpPr>
          <p:nvPr>
            <p:ph type="body" sz="quarter" idx="29" hasCustomPrompt="1"/>
          </p:nvPr>
        </p:nvSpPr>
        <p:spPr>
          <a:xfrm>
            <a:off x="4087886" y="4376143"/>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2" name="Text Placeholder 38">
            <a:extLst>
              <a:ext uri="{FF2B5EF4-FFF2-40B4-BE49-F238E27FC236}">
                <a16:creationId xmlns:a16="http://schemas.microsoft.com/office/drawing/2014/main" id="{C92D60A7-6AC2-476B-85F2-D77CB5789D36}"/>
              </a:ext>
            </a:extLst>
          </p:cNvPr>
          <p:cNvSpPr>
            <a:spLocks noGrp="1"/>
          </p:cNvSpPr>
          <p:nvPr>
            <p:ph type="body" sz="quarter" idx="30" hasCustomPrompt="1"/>
          </p:nvPr>
        </p:nvSpPr>
        <p:spPr>
          <a:xfrm>
            <a:off x="6431709" y="4376824"/>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13" name="Text Placeholder 38">
            <a:extLst>
              <a:ext uri="{FF2B5EF4-FFF2-40B4-BE49-F238E27FC236}">
                <a16:creationId xmlns:a16="http://schemas.microsoft.com/office/drawing/2014/main" id="{E4D14BAF-BBA6-472C-8106-972F8A5E6FCA}"/>
              </a:ext>
            </a:extLst>
          </p:cNvPr>
          <p:cNvSpPr>
            <a:spLocks noGrp="1"/>
          </p:cNvSpPr>
          <p:nvPr>
            <p:ph type="body" sz="quarter" idx="31" hasCustomPrompt="1"/>
          </p:nvPr>
        </p:nvSpPr>
        <p:spPr>
          <a:xfrm>
            <a:off x="8783457" y="4376824"/>
            <a:ext cx="1781175" cy="1882775"/>
          </a:xfrm>
        </p:spPr>
        <p:txBody>
          <a:bodyPr>
            <a:normAutofit/>
          </a:bodyPr>
          <a:lstStyle>
            <a:lvl1pPr algn="ctr">
              <a:defRPr sz="1100">
                <a:solidFill>
                  <a:schemeClr val="bg2"/>
                </a:solidFill>
              </a:defRPr>
            </a:lvl1pPr>
            <a:lvl2pPr algn="ctr">
              <a:defRPr sz="1100"/>
            </a:lvl2pPr>
            <a:lvl3pPr algn="ctr">
              <a:defRPr sz="1100"/>
            </a:lvl3pPr>
            <a:lvl4pPr algn="ctr">
              <a:defRPr sz="11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001048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Images Staggered">
    <p:spTree>
      <p:nvGrpSpPr>
        <p:cNvPr id="1" name=""/>
        <p:cNvGrpSpPr/>
        <p:nvPr/>
      </p:nvGrpSpPr>
      <p:grpSpPr>
        <a:xfrm>
          <a:off x="0" y="0"/>
          <a:ext cx="0" cy="0"/>
          <a:chOff x="0" y="0"/>
          <a:chExt cx="0" cy="0"/>
        </a:xfrm>
      </p:grpSpPr>
      <p:sp>
        <p:nvSpPr>
          <p:cNvPr id="2" name="Title 1"/>
          <p:cNvSpPr>
            <a:spLocks noGrp="1"/>
          </p:cNvSpPr>
          <p:nvPr>
            <p:ph type="title"/>
          </p:nvPr>
        </p:nvSpPr>
        <p:spPr>
          <a:xfrm>
            <a:off x="1009332" y="3444240"/>
            <a:ext cx="4057016" cy="3413760"/>
          </a:xfrm>
        </p:spPr>
        <p:txBody>
          <a:bodyPr anchor="ctr" anchorCtr="0"/>
          <a:lstStyle/>
          <a:p>
            <a:r>
              <a:rPr lang="en-US"/>
              <a:t>Click to edit Master title style</a:t>
            </a:r>
          </a:p>
        </p:txBody>
      </p:sp>
      <p:sp>
        <p:nvSpPr>
          <p:cNvPr id="6" name="Picture Placeholder 8"/>
          <p:cNvSpPr>
            <a:spLocks noGrp="1"/>
          </p:cNvSpPr>
          <p:nvPr>
            <p:ph type="pic" sz="quarter" idx="14" hasCustomPrompt="1"/>
          </p:nvPr>
        </p:nvSpPr>
        <p:spPr>
          <a:xfrm>
            <a:off x="3037840" y="0"/>
            <a:ext cx="3058160" cy="344424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5" name="Picture Placeholder 8"/>
          <p:cNvSpPr>
            <a:spLocks noGrp="1"/>
          </p:cNvSpPr>
          <p:nvPr>
            <p:ph type="pic" sz="quarter" idx="13" hasCustomPrompt="1"/>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hasCustomPrompt="1"/>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insert photo (this text will not appear in presentation mode)</a:t>
            </a:r>
          </a:p>
        </p:txBody>
      </p:sp>
      <p:sp>
        <p:nvSpPr>
          <p:cNvPr id="7" name="Text Placeholder 3">
            <a:extLst>
              <a:ext uri="{FF2B5EF4-FFF2-40B4-BE49-F238E27FC236}">
                <a16:creationId xmlns:a16="http://schemas.microsoft.com/office/drawing/2014/main" id="{0B5C2248-71C6-4907-86BB-94F087D908AA}"/>
              </a:ext>
            </a:extLst>
          </p:cNvPr>
          <p:cNvSpPr>
            <a:spLocks noGrp="1"/>
          </p:cNvSpPr>
          <p:nvPr>
            <p:ph type="body" sz="quarter" idx="18" hasCustomPrompt="1"/>
          </p:nvPr>
        </p:nvSpPr>
        <p:spPr>
          <a:xfrm>
            <a:off x="7094551" y="0"/>
            <a:ext cx="4137556" cy="3429000"/>
          </a:xfrm>
        </p:spPr>
        <p:txBody>
          <a:bodyPr anchor="ctr" anchorCtr="0">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3" name="Slide Number Placeholder 4">
            <a:extLst>
              <a:ext uri="{FF2B5EF4-FFF2-40B4-BE49-F238E27FC236}">
                <a16:creationId xmlns:a16="http://schemas.microsoft.com/office/drawing/2014/main" id="{7FAA0896-5C4C-C013-2296-E026DBEF1D8B}"/>
              </a:ext>
            </a:extLst>
          </p:cNvPr>
          <p:cNvSpPr>
            <a:spLocks noGrp="1"/>
          </p:cNvSpPr>
          <p:nvPr>
            <p:ph type="sldNum" sz="quarter" idx="10"/>
          </p:nvPr>
        </p:nvSpPr>
        <p:spPr>
          <a:xfrm>
            <a:off x="1" y="6356352"/>
            <a:ext cx="1003852" cy="365125"/>
          </a:xfrm>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3532270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Right - Narrow Block Left">
    <p:spTree>
      <p:nvGrpSpPr>
        <p:cNvPr id="1" name=""/>
        <p:cNvGrpSpPr/>
        <p:nvPr/>
      </p:nvGrpSpPr>
      <p:grpSpPr>
        <a:xfrm>
          <a:off x="0" y="0"/>
          <a:ext cx="0" cy="0"/>
          <a:chOff x="0" y="0"/>
          <a:chExt cx="0" cy="0"/>
        </a:xfrm>
      </p:grpSpPr>
      <p:sp>
        <p:nvSpPr>
          <p:cNvPr id="4" name="Picture Placeholder 8"/>
          <p:cNvSpPr>
            <a:spLocks noGrp="1"/>
          </p:cNvSpPr>
          <p:nvPr>
            <p:ph type="pic" sz="quarter" idx="12" hasCustomPrompt="1"/>
          </p:nvPr>
        </p:nvSpPr>
        <p:spPr>
          <a:xfrm>
            <a:off x="1016000" y="0"/>
            <a:ext cx="3058160" cy="6858000"/>
          </a:xfrm>
          <a:prstGeom prst="rect">
            <a:avLst/>
          </a:prstGeom>
          <a:solidFill>
            <a:schemeClr val="tx2"/>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*OPTIONAL* Click icon to insert photo </a:t>
            </a:r>
            <a:br>
              <a:rPr lang="en-US" dirty="0"/>
            </a:br>
            <a:r>
              <a:rPr lang="en-US" dirty="0"/>
              <a:t>(this text will not appear in presentation mode)</a:t>
            </a:r>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789710"/>
            <a:ext cx="6114221" cy="1406839"/>
          </a:xfrm>
        </p:spPr>
        <p:txBody>
          <a:bodyPr anchor="b" anchorCtr="0"/>
          <a:lstStyle/>
          <a:p>
            <a:r>
              <a:rPr lang="en-US"/>
              <a:t>Click to edit Master title style</a:t>
            </a:r>
          </a:p>
        </p:txBody>
      </p:sp>
      <p:sp>
        <p:nvSpPr>
          <p:cNvPr id="8" name="Text Placeholder 3">
            <a:extLst>
              <a:ext uri="{FF2B5EF4-FFF2-40B4-BE49-F238E27FC236}">
                <a16:creationId xmlns:a16="http://schemas.microsoft.com/office/drawing/2014/main" id="{F76545C7-52B4-48BA-8325-AE6ADF326ED4}"/>
              </a:ext>
            </a:extLst>
          </p:cNvPr>
          <p:cNvSpPr>
            <a:spLocks noGrp="1"/>
          </p:cNvSpPr>
          <p:nvPr>
            <p:ph type="body" sz="quarter" idx="18" hasCustomPrompt="1"/>
          </p:nvPr>
        </p:nvSpPr>
        <p:spPr>
          <a:xfrm>
            <a:off x="5067300" y="2597728"/>
            <a:ext cx="6114221" cy="3470564"/>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2" name="Slide Number Placeholder 4">
            <a:extLst>
              <a:ext uri="{FF2B5EF4-FFF2-40B4-BE49-F238E27FC236}">
                <a16:creationId xmlns:a16="http://schemas.microsoft.com/office/drawing/2014/main" id="{326BF1F1-F10C-8B22-59C8-1784FB85587A}"/>
              </a:ext>
            </a:extLst>
          </p:cNvPr>
          <p:cNvSpPr>
            <a:spLocks noGrp="1"/>
          </p:cNvSpPr>
          <p:nvPr>
            <p:ph type="sldNum" sz="quarter" idx="10"/>
          </p:nvPr>
        </p:nvSpPr>
        <p:spPr>
          <a:xfrm>
            <a:off x="1" y="6356352"/>
            <a:ext cx="1003852" cy="365125"/>
          </a:xfrm>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1433650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Left - Title Above Block">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4"/>
            <a:ext cx="4067176" cy="1249845"/>
          </a:xfrm>
        </p:spPr>
        <p:txBody>
          <a:bodyPr/>
          <a:lstStyle/>
          <a:p>
            <a:r>
              <a:rPr lang="en-US"/>
              <a:t>Click to edit Master title style</a:t>
            </a:r>
          </a:p>
        </p:txBody>
      </p:sp>
      <p:sp>
        <p:nvSpPr>
          <p:cNvPr id="5" name="Picture Placeholder 8"/>
          <p:cNvSpPr>
            <a:spLocks noGrp="1"/>
          </p:cNvSpPr>
          <p:nvPr>
            <p:ph type="pic" sz="quarter" idx="13" hasCustomPrompt="1"/>
          </p:nvPr>
        </p:nvSpPr>
        <p:spPr>
          <a:xfrm>
            <a:off x="2028825" y="3429000"/>
            <a:ext cx="4067176" cy="3429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*OPTIONAL* Click icon to insert photo </a:t>
            </a:r>
            <a:br>
              <a:rPr lang="en-US" dirty="0"/>
            </a:br>
            <a:r>
              <a:rPr lang="en-US" dirty="0"/>
              <a:t>(this text will not appear in presentation mode)</a:t>
            </a:r>
          </a:p>
        </p:txBody>
      </p:sp>
      <p:sp>
        <p:nvSpPr>
          <p:cNvPr id="6" name="Text Placeholder 3">
            <a:extLst>
              <a:ext uri="{FF2B5EF4-FFF2-40B4-BE49-F238E27FC236}">
                <a16:creationId xmlns:a16="http://schemas.microsoft.com/office/drawing/2014/main" id="{6A2D9993-96B7-4F61-8127-49372BACA4F2}"/>
              </a:ext>
            </a:extLst>
          </p:cNvPr>
          <p:cNvSpPr>
            <a:spLocks noGrp="1"/>
          </p:cNvSpPr>
          <p:nvPr>
            <p:ph type="body" sz="quarter" idx="18" hasCustomPrompt="1"/>
          </p:nvPr>
        </p:nvSpPr>
        <p:spPr>
          <a:xfrm>
            <a:off x="7197919" y="1206010"/>
            <a:ext cx="3879851" cy="5016776"/>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3" name="Slide Number Placeholder 4">
            <a:extLst>
              <a:ext uri="{FF2B5EF4-FFF2-40B4-BE49-F238E27FC236}">
                <a16:creationId xmlns:a16="http://schemas.microsoft.com/office/drawing/2014/main" id="{1DEADA92-A1A6-B25B-7594-781110C955B9}"/>
              </a:ext>
            </a:extLst>
          </p:cNvPr>
          <p:cNvSpPr>
            <a:spLocks noGrp="1"/>
          </p:cNvSpPr>
          <p:nvPr>
            <p:ph type="sldNum" sz="quarter" idx="10"/>
          </p:nvPr>
        </p:nvSpPr>
        <p:spPr>
          <a:xfrm>
            <a:off x="1" y="6356352"/>
            <a:ext cx="1003852" cy="365125"/>
          </a:xfrm>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3219471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Left - Narrow Block Right">
    <p:spTree>
      <p:nvGrpSpPr>
        <p:cNvPr id="1" name=""/>
        <p:cNvGrpSpPr/>
        <p:nvPr/>
      </p:nvGrpSpPr>
      <p:grpSpPr>
        <a:xfrm>
          <a:off x="0" y="0"/>
          <a:ext cx="0" cy="0"/>
          <a:chOff x="0" y="0"/>
          <a:chExt cx="0" cy="0"/>
        </a:xfrm>
      </p:grpSpPr>
      <p:sp>
        <p:nvSpPr>
          <p:cNvPr id="2" name="Title 1"/>
          <p:cNvSpPr>
            <a:spLocks noGrp="1"/>
          </p:cNvSpPr>
          <p:nvPr>
            <p:ph type="title"/>
          </p:nvPr>
        </p:nvSpPr>
        <p:spPr>
          <a:xfrm>
            <a:off x="996237" y="946704"/>
            <a:ext cx="5991417" cy="1249845"/>
          </a:xfrm>
        </p:spPr>
        <p:txBody>
          <a:bodyPr anchor="b" anchorCtr="0"/>
          <a:lstStyle/>
          <a:p>
            <a:r>
              <a:rPr lang="en-US"/>
              <a:t>Click to edit Master title style</a:t>
            </a:r>
          </a:p>
        </p:txBody>
      </p:sp>
      <p:sp>
        <p:nvSpPr>
          <p:cNvPr id="5" name="Picture Placeholder 8"/>
          <p:cNvSpPr>
            <a:spLocks noGrp="1"/>
          </p:cNvSpPr>
          <p:nvPr>
            <p:ph type="pic" sz="quarter" idx="13" hasCustomPrompt="1"/>
          </p:nvPr>
        </p:nvSpPr>
        <p:spPr>
          <a:xfrm>
            <a:off x="8124823" y="0"/>
            <a:ext cx="4067176" cy="6858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*OPTIONAL* Click icon to insert photo </a:t>
            </a:r>
            <a:br>
              <a:rPr lang="en-US" dirty="0"/>
            </a:br>
            <a:r>
              <a:rPr lang="en-US" dirty="0"/>
              <a:t>(this text will not appear in presentation mode)</a:t>
            </a:r>
          </a:p>
        </p:txBody>
      </p:sp>
      <p:sp>
        <p:nvSpPr>
          <p:cNvPr id="6" name="Text Placeholder 3">
            <a:extLst>
              <a:ext uri="{FF2B5EF4-FFF2-40B4-BE49-F238E27FC236}">
                <a16:creationId xmlns:a16="http://schemas.microsoft.com/office/drawing/2014/main" id="{65011AF5-4E5D-4C3C-86E8-9F3CA954AADA}"/>
              </a:ext>
            </a:extLst>
          </p:cNvPr>
          <p:cNvSpPr>
            <a:spLocks noGrp="1"/>
          </p:cNvSpPr>
          <p:nvPr>
            <p:ph type="body" sz="quarter" idx="18" hasCustomPrompt="1"/>
          </p:nvPr>
        </p:nvSpPr>
        <p:spPr>
          <a:xfrm>
            <a:off x="1003852" y="2769251"/>
            <a:ext cx="5991416" cy="3249413"/>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
        <p:nvSpPr>
          <p:cNvPr id="3" name="Slide Number Placeholder 4">
            <a:extLst>
              <a:ext uri="{FF2B5EF4-FFF2-40B4-BE49-F238E27FC236}">
                <a16:creationId xmlns:a16="http://schemas.microsoft.com/office/drawing/2014/main" id="{EC6A4495-500B-2C0C-CC43-6F7CBE3E1170}"/>
              </a:ext>
            </a:extLst>
          </p:cNvPr>
          <p:cNvSpPr>
            <a:spLocks noGrp="1"/>
          </p:cNvSpPr>
          <p:nvPr>
            <p:ph type="sldNum" sz="quarter" idx="10"/>
          </p:nvPr>
        </p:nvSpPr>
        <p:spPr>
          <a:xfrm>
            <a:off x="1" y="6356352"/>
            <a:ext cx="1003852" cy="365125"/>
          </a:xfrm>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2652882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rge Heading with Bloc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5FE9F0-BA58-4BBD-AE85-AB147AA6B769}"/>
              </a:ext>
            </a:extLst>
          </p:cNvPr>
          <p:cNvSpPr>
            <a:spLocks noGrp="1"/>
          </p:cNvSpPr>
          <p:nvPr>
            <p:ph type="sldNum" sz="quarter" idx="10"/>
          </p:nvPr>
        </p:nvSpPr>
        <p:spPr/>
        <p:txBody>
          <a:bodyPr/>
          <a:lstStyle/>
          <a:p>
            <a:fld id="{0969892B-6FB2-445D-B6A4-8332FBFF141C}" type="slidenum">
              <a:rPr lang="en-US" smtClean="0"/>
              <a:pPr/>
              <a:t>‹#›</a:t>
            </a:fld>
            <a:endParaRPr lang="en-US" dirty="0"/>
          </a:p>
        </p:txBody>
      </p:sp>
      <p:sp>
        <p:nvSpPr>
          <p:cNvPr id="8" name="Picture Placeholder 8">
            <a:extLst>
              <a:ext uri="{FF2B5EF4-FFF2-40B4-BE49-F238E27FC236}">
                <a16:creationId xmlns:a16="http://schemas.microsoft.com/office/drawing/2014/main" id="{287AE1ED-33FF-4C21-9E2D-A9D2A44177AC}"/>
              </a:ext>
            </a:extLst>
          </p:cNvPr>
          <p:cNvSpPr>
            <a:spLocks noGrp="1"/>
          </p:cNvSpPr>
          <p:nvPr>
            <p:ph type="pic" sz="quarter" idx="15" hasCustomPrompt="1"/>
          </p:nvPr>
        </p:nvSpPr>
        <p:spPr>
          <a:xfrm>
            <a:off x="6096001" y="-30480"/>
            <a:ext cx="6085840" cy="6888480"/>
          </a:xfrm>
          <a:prstGeom prst="rect">
            <a:avLst/>
          </a:prstGeom>
          <a:solidFill>
            <a:schemeClr val="tx2"/>
          </a:solidFill>
          <a:ln>
            <a:noFill/>
          </a:ln>
        </p:spPr>
        <p:txBody>
          <a:bodyPr wrap="square" anchor="ctr">
            <a:noAutofit/>
          </a:bodyPr>
          <a:lstStyle>
            <a:lvl1pPr algn="ctr">
              <a:lnSpc>
                <a:spcPct val="100000"/>
              </a:lnSpc>
              <a:defRPr sz="2000" i="0">
                <a:solidFill>
                  <a:schemeClr val="bg2"/>
                </a:solidFill>
              </a:defRPr>
            </a:lvl1pPr>
          </a:lstStyle>
          <a:p>
            <a:r>
              <a:rPr lang="en-US" dirty="0"/>
              <a:t>*OPTIONAL* Click icon to insert photo </a:t>
            </a:r>
            <a:br>
              <a:rPr lang="en-US" dirty="0"/>
            </a:br>
            <a:r>
              <a:rPr lang="en-US" dirty="0"/>
              <a:t>(this text will not appear in presentation mode)</a:t>
            </a:r>
          </a:p>
        </p:txBody>
      </p:sp>
      <p:sp>
        <p:nvSpPr>
          <p:cNvPr id="9" name="Title 1">
            <a:extLst>
              <a:ext uri="{FF2B5EF4-FFF2-40B4-BE49-F238E27FC236}">
                <a16:creationId xmlns:a16="http://schemas.microsoft.com/office/drawing/2014/main" id="{9DCE877B-ADBD-47CC-9DCB-676BF6E95BAF}"/>
              </a:ext>
            </a:extLst>
          </p:cNvPr>
          <p:cNvSpPr>
            <a:spLocks noGrp="1"/>
          </p:cNvSpPr>
          <p:nvPr>
            <p:ph type="title"/>
          </p:nvPr>
        </p:nvSpPr>
        <p:spPr>
          <a:xfrm>
            <a:off x="1024971" y="1175303"/>
            <a:ext cx="10146612" cy="1647411"/>
          </a:xfrm>
          <a:effectLst>
            <a:outerShdw blurRad="139700" dist="50800" dir="5400000" algn="t" rotWithShape="0">
              <a:prstClr val="black">
                <a:alpha val="14000"/>
              </a:prstClr>
            </a:outerShdw>
          </a:effectLst>
        </p:spPr>
        <p:txBody>
          <a:bodyPr/>
          <a:lstStyle>
            <a:lvl1pPr>
              <a:defRPr sz="6000" b="1" i="0">
                <a:solidFill>
                  <a:schemeClr val="accent1"/>
                </a:solidFill>
                <a:latin typeface="+mj-lt"/>
                <a:ea typeface="Montserrat Black" charset="0"/>
                <a:cs typeface="Montserrat Black" charset="0"/>
              </a:defRPr>
            </a:lvl1pPr>
          </a:lstStyle>
          <a:p>
            <a:r>
              <a:rPr lang="en-US"/>
              <a:t>Click to edit Master title style</a:t>
            </a:r>
          </a:p>
        </p:txBody>
      </p:sp>
      <p:sp>
        <p:nvSpPr>
          <p:cNvPr id="10" name="Text Placeholder 3">
            <a:extLst>
              <a:ext uri="{FF2B5EF4-FFF2-40B4-BE49-F238E27FC236}">
                <a16:creationId xmlns:a16="http://schemas.microsoft.com/office/drawing/2014/main" id="{4C7EA147-7124-4592-947A-9072059DFD28}"/>
              </a:ext>
            </a:extLst>
          </p:cNvPr>
          <p:cNvSpPr>
            <a:spLocks noGrp="1"/>
          </p:cNvSpPr>
          <p:nvPr>
            <p:ph type="body" sz="quarter" idx="18" hasCustomPrompt="1"/>
          </p:nvPr>
        </p:nvSpPr>
        <p:spPr>
          <a:xfrm>
            <a:off x="1003852" y="3429000"/>
            <a:ext cx="4141355" cy="2535072"/>
          </a:xfrm>
        </p:spPr>
        <p:txBody>
          <a:bodyPr>
            <a:normAutofit/>
          </a:bodyPr>
          <a:lstStyle>
            <a:lvl1pPr>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 </a:t>
            </a:r>
            <a:r>
              <a:rPr lang="en-US" err="1"/>
              <a:t>mauris</a:t>
            </a:r>
            <a:r>
              <a:rPr lang="en-US"/>
              <a:t>,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459293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0479" y="2137552"/>
            <a:ext cx="4987096" cy="7439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1" y="2137552"/>
            <a:ext cx="5015948" cy="7439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itle 1">
            <a:extLst>
              <a:ext uri="{FF2B5EF4-FFF2-40B4-BE49-F238E27FC236}">
                <a16:creationId xmlns:a16="http://schemas.microsoft.com/office/drawing/2014/main" id="{1F3381D4-B015-4A74-9E6E-CDE64AC853AE}"/>
              </a:ext>
            </a:extLst>
          </p:cNvPr>
          <p:cNvSpPr>
            <a:spLocks noGrp="1"/>
          </p:cNvSpPr>
          <p:nvPr>
            <p:ph type="title"/>
          </p:nvPr>
        </p:nvSpPr>
        <p:spPr>
          <a:xfrm>
            <a:off x="1003852" y="603448"/>
            <a:ext cx="10177669" cy="1249844"/>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67F1FA5C-8269-4DAF-9850-D364D731001C}"/>
              </a:ext>
            </a:extLst>
          </p:cNvPr>
          <p:cNvSpPr>
            <a:spLocks noGrp="1"/>
          </p:cNvSpPr>
          <p:nvPr>
            <p:ph sz="half" idx="10" hasCustomPrompt="1"/>
          </p:nvPr>
        </p:nvSpPr>
        <p:spPr>
          <a:xfrm>
            <a:off x="1003853" y="3085747"/>
            <a:ext cx="5015948" cy="2863297"/>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12" name="Content Placeholder 3">
            <a:extLst>
              <a:ext uri="{FF2B5EF4-FFF2-40B4-BE49-F238E27FC236}">
                <a16:creationId xmlns:a16="http://schemas.microsoft.com/office/drawing/2014/main" id="{44BE900A-4EBA-4C11-9300-DAD637DDD4E2}"/>
              </a:ext>
            </a:extLst>
          </p:cNvPr>
          <p:cNvSpPr>
            <a:spLocks noGrp="1"/>
          </p:cNvSpPr>
          <p:nvPr>
            <p:ph sz="half" idx="2" hasCustomPrompt="1"/>
          </p:nvPr>
        </p:nvSpPr>
        <p:spPr>
          <a:xfrm>
            <a:off x="6172201" y="3085745"/>
            <a:ext cx="5009321" cy="2863298"/>
          </a:xfrm>
        </p:spPr>
        <p:txBody>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lvl5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2" name="Slide Number Placeholder 1">
            <a:extLst>
              <a:ext uri="{FF2B5EF4-FFF2-40B4-BE49-F238E27FC236}">
                <a16:creationId xmlns:a16="http://schemas.microsoft.com/office/drawing/2014/main" id="{B7FC7834-2453-465B-8BE9-CA490CC2E783}"/>
              </a:ext>
            </a:extLst>
          </p:cNvPr>
          <p:cNvSpPr>
            <a:spLocks noGrp="1"/>
          </p:cNvSpPr>
          <p:nvPr>
            <p:ph type="sldNum" sz="quarter" idx="11"/>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2190177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 Dark Blu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DCE42-A267-46CD-ABF2-A11D9062366E}"/>
              </a:ext>
            </a:extLst>
          </p:cNvPr>
          <p:cNvSpPr>
            <a:spLocks noGrp="1"/>
          </p:cNvSpPr>
          <p:nvPr>
            <p:ph type="sldNum" sz="quarter" idx="10"/>
          </p:nvPr>
        </p:nvSpPr>
        <p:spPr/>
        <p:txBody>
          <a:bodyPr/>
          <a:lstStyle/>
          <a:p>
            <a:fld id="{0969892B-6FB2-445D-B6A4-8332FBFF141C}" type="slidenum">
              <a:rPr lang="en-US" smtClean="0"/>
              <a:pPr/>
              <a:t>‹#›</a:t>
            </a:fld>
            <a:endParaRPr lang="en-US" dirty="0"/>
          </a:p>
        </p:txBody>
      </p:sp>
      <p:sp>
        <p:nvSpPr>
          <p:cNvPr id="4" name="Rectangle 3">
            <a:extLst>
              <a:ext uri="{FF2B5EF4-FFF2-40B4-BE49-F238E27FC236}">
                <a16:creationId xmlns:a16="http://schemas.microsoft.com/office/drawing/2014/main" id="{4E07A530-64AB-4D9E-8E0E-7F298B086FA8}"/>
              </a:ext>
            </a:extLst>
          </p:cNvPr>
          <p:cNvSpPr/>
          <p:nvPr/>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Freeform 16">
            <a:extLst>
              <a:ext uri="{FF2B5EF4-FFF2-40B4-BE49-F238E27FC236}">
                <a16:creationId xmlns:a16="http://schemas.microsoft.com/office/drawing/2014/main" id="{3744CC5F-1AF2-44A3-A943-755E519DB23C}"/>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dirty="0"/>
          </a:p>
        </p:txBody>
      </p:sp>
      <p:pic>
        <p:nvPicPr>
          <p:cNvPr id="7" name="Graphic 6" descr="Open quotation mark">
            <a:extLst>
              <a:ext uri="{FF2B5EF4-FFF2-40B4-BE49-F238E27FC236}">
                <a16:creationId xmlns:a16="http://schemas.microsoft.com/office/drawing/2014/main" id="{53568F02-B8B7-44B8-AFF8-E4738BE3FE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bg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12" name="Text Placeholder 11">
            <a:extLst>
              <a:ext uri="{FF2B5EF4-FFF2-40B4-BE49-F238E27FC236}">
                <a16:creationId xmlns:a16="http://schemas.microsoft.com/office/drawing/2014/main" id="{19C20D9C-30E0-4378-AE4D-0625BF5BAC9F}"/>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bg2"/>
                </a:solidFill>
              </a:defRPr>
            </a:lvl1pPr>
          </a:lstStyle>
          <a:p>
            <a:pPr lvl="0"/>
            <a:r>
              <a:rPr lang="en-US"/>
              <a:t>Name</a:t>
            </a:r>
          </a:p>
          <a:p>
            <a:pPr lvl="0"/>
            <a:r>
              <a:rPr lang="en-US"/>
              <a:t>Title</a:t>
            </a:r>
          </a:p>
        </p:txBody>
      </p:sp>
      <p:sp>
        <p:nvSpPr>
          <p:cNvPr id="8" name="Rectangle 7">
            <a:extLst>
              <a:ext uri="{FF2B5EF4-FFF2-40B4-BE49-F238E27FC236}">
                <a16:creationId xmlns:a16="http://schemas.microsoft.com/office/drawing/2014/main" id="{8BE051A4-444D-4AE9-AE41-4146AB9E2A0B}"/>
              </a:ext>
            </a:extLst>
          </p:cNvPr>
          <p:cNvSpPr/>
          <p:nvPr userDrawn="1"/>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Freeform 16">
            <a:extLst>
              <a:ext uri="{FF2B5EF4-FFF2-40B4-BE49-F238E27FC236}">
                <a16:creationId xmlns:a16="http://schemas.microsoft.com/office/drawing/2014/main" id="{69F99DA3-C0A8-45C6-93B6-6576A9BA82F5}"/>
              </a:ext>
            </a:extLst>
          </p:cNvPr>
          <p:cNvSpPr/>
          <p:nvPr userDrawn="1"/>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dirty="0"/>
          </a:p>
        </p:txBody>
      </p:sp>
      <p:pic>
        <p:nvPicPr>
          <p:cNvPr id="11" name="Graphic 10" descr="Open quotation mark">
            <a:extLst>
              <a:ext uri="{FF2B5EF4-FFF2-40B4-BE49-F238E27FC236}">
                <a16:creationId xmlns:a16="http://schemas.microsoft.com/office/drawing/2014/main" id="{D6A8A1A5-2A5B-4296-AC76-6506333DB6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8659" y="1132500"/>
            <a:ext cx="914400" cy="914400"/>
          </a:xfrm>
          <a:prstGeom prst="rect">
            <a:avLst/>
          </a:prstGeom>
        </p:spPr>
      </p:pic>
    </p:spTree>
    <p:extLst>
      <p:ext uri="{BB962C8B-B14F-4D97-AF65-F5344CB8AC3E}">
        <p14:creationId xmlns:p14="http://schemas.microsoft.com/office/powerpoint/2010/main" val="227912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501926" y="1015634"/>
            <a:ext cx="2779755" cy="2743566"/>
          </a:xfrm>
        </p:spPr>
        <p:txBody>
          <a:bodyPr/>
          <a:lstStyle>
            <a:lvl1pPr>
              <a:defRPr>
                <a:solidFill>
                  <a:schemeClr val="bg2"/>
                </a:solidFill>
              </a:defRPr>
            </a:lvl1pPr>
          </a:lstStyle>
          <a:p>
            <a:r>
              <a:rPr lang="en-US"/>
              <a:t>Click to edit Master title style</a:t>
            </a:r>
          </a:p>
        </p:txBody>
      </p:sp>
      <p:sp>
        <p:nvSpPr>
          <p:cNvPr id="3" name="Media Placeholder 2">
            <a:extLst>
              <a:ext uri="{FF2B5EF4-FFF2-40B4-BE49-F238E27FC236}">
                <a16:creationId xmlns:a16="http://schemas.microsoft.com/office/drawing/2014/main" id="{CFA13D58-9B92-4269-BFB0-4891231F7213}"/>
              </a:ext>
            </a:extLst>
          </p:cNvPr>
          <p:cNvSpPr>
            <a:spLocks noGrp="1"/>
          </p:cNvSpPr>
          <p:nvPr>
            <p:ph type="media" sz="quarter" idx="16" hasCustomPrompt="1"/>
          </p:nvPr>
        </p:nvSpPr>
        <p:spPr>
          <a:xfrm>
            <a:off x="3698241" y="601902"/>
            <a:ext cx="7909617" cy="5654196"/>
          </a:xfrm>
          <a:prstGeom prst="rect">
            <a:avLst/>
          </a:prstGeom>
          <a:gradFill>
            <a:gsLst>
              <a:gs pos="0">
                <a:schemeClr val="tx1">
                  <a:alpha val="40000"/>
                </a:schemeClr>
              </a:gs>
              <a:gs pos="99000">
                <a:schemeClr val="tx1">
                  <a:alpha val="20000"/>
                </a:schemeClr>
              </a:gs>
            </a:gsLst>
            <a:lin ang="5400000" scaled="1"/>
          </a:gradFill>
        </p:spPr>
        <p:txBody>
          <a:bodyPr anchor="ctr">
            <a:normAutofit/>
          </a:bodyPr>
          <a:lstStyle>
            <a:lvl1pPr algn="ctr">
              <a:defRPr sz="1800"/>
            </a:lvl1pPr>
          </a:lstStyle>
          <a:p>
            <a:r>
              <a:rPr lang="en-US" dirty="0"/>
              <a:t>Click icon to insert video</a:t>
            </a:r>
          </a:p>
        </p:txBody>
      </p:sp>
      <p:sp>
        <p:nvSpPr>
          <p:cNvPr id="4" name="Slide Number Placeholder 3">
            <a:extLst>
              <a:ext uri="{FF2B5EF4-FFF2-40B4-BE49-F238E27FC236}">
                <a16:creationId xmlns:a16="http://schemas.microsoft.com/office/drawing/2014/main" id="{D908FA19-28B5-4BB6-9153-2F0A0ECE8548}"/>
              </a:ext>
            </a:extLst>
          </p:cNvPr>
          <p:cNvSpPr>
            <a:spLocks noGrp="1"/>
          </p:cNvSpPr>
          <p:nvPr>
            <p:ph type="sldNum" sz="quarter" idx="17"/>
          </p:nvPr>
        </p:nvSpPr>
        <p:spPr/>
        <p:txBody>
          <a:body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272757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852" y="582032"/>
            <a:ext cx="10177669" cy="1249845"/>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16467B6-195B-48D0-A073-7B05C134353F}"/>
              </a:ext>
            </a:extLst>
          </p:cNvPr>
          <p:cNvSpPr>
            <a:spLocks noGrp="1"/>
          </p:cNvSpPr>
          <p:nvPr>
            <p:ph type="sldNum" sz="quarter" idx="10"/>
          </p:nvPr>
        </p:nvSpPr>
        <p:spPr/>
        <p:txBody>
          <a:bodyPr/>
          <a:lstStyle/>
          <a:p>
            <a:fld id="{F9A1070B-E53E-4F23-90CF-57ED1B7E60C0}" type="slidenum">
              <a:rPr lang="en-US" smtClean="0"/>
              <a:pPr/>
              <a:t>‹#›</a:t>
            </a:fld>
            <a:endParaRPr lang="en-US" dirty="0"/>
          </a:p>
        </p:txBody>
      </p:sp>
      <p:sp>
        <p:nvSpPr>
          <p:cNvPr id="9" name="Content Placeholder 8">
            <a:extLst>
              <a:ext uri="{FF2B5EF4-FFF2-40B4-BE49-F238E27FC236}">
                <a16:creationId xmlns:a16="http://schemas.microsoft.com/office/drawing/2014/main" id="{74EFA171-C696-4687-BFE0-1927F2CEF9E4}"/>
              </a:ext>
            </a:extLst>
          </p:cNvPr>
          <p:cNvSpPr>
            <a:spLocks noGrp="1"/>
          </p:cNvSpPr>
          <p:nvPr>
            <p:ph sz="quarter" idx="13"/>
          </p:nvPr>
        </p:nvSpPr>
        <p:spPr>
          <a:xfrm>
            <a:off x="1003300" y="2133600"/>
            <a:ext cx="4686300" cy="4222752"/>
          </a:xfrm>
        </p:spPr>
        <p:txBody>
          <a:bodyPr/>
          <a:lstStyle>
            <a:lvl1pPr marL="274320" indent="-274320">
              <a:buClr>
                <a:schemeClr val="accent1"/>
              </a:buClr>
              <a:buFont typeface="Arial" panose="020B0604020202020204" pitchFamily="34" charset="0"/>
              <a:buChar char="•"/>
              <a:defRPr/>
            </a:lvl1pPr>
            <a:lvl2pPr marL="548640" indent="-274320">
              <a:buClr>
                <a:schemeClr val="accent1"/>
              </a:buClr>
              <a:buFont typeface="Arial" panose="020B0604020202020204" pitchFamily="34" charset="0"/>
              <a:buChar char="&gt;"/>
              <a:defRPr/>
            </a:lvl2pPr>
            <a:lvl3pPr marL="822960" indent="-274320">
              <a:buClr>
                <a:schemeClr val="accent1"/>
              </a:buClr>
              <a:buFont typeface="Arial" panose="020B0604020202020204" pitchFamily="34" charset="0"/>
              <a:buChar char="−"/>
              <a:defRPr/>
            </a:lvl3pPr>
            <a:lvl4pPr marL="1097280" indent="-274320">
              <a:buClr>
                <a:schemeClr val="accent1"/>
              </a:buClr>
              <a:buFont typeface="Courier New" panose="02070309020205020404" pitchFamily="49" charset="0"/>
              <a:buChar char="o"/>
              <a:defRPr/>
            </a:lvl4pPr>
            <a:lvl5pPr marL="1371600" indent="-27432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58D2785E-2156-4B84-AD22-2C900CE66C71}"/>
              </a:ext>
            </a:extLst>
          </p:cNvPr>
          <p:cNvSpPr>
            <a:spLocks noGrp="1"/>
          </p:cNvSpPr>
          <p:nvPr>
            <p:ph sz="quarter" idx="14"/>
          </p:nvPr>
        </p:nvSpPr>
        <p:spPr>
          <a:xfrm>
            <a:off x="6495221" y="2133600"/>
            <a:ext cx="4686300" cy="4222752"/>
          </a:xfrm>
        </p:spPr>
        <p:txBody>
          <a:bodyPr/>
          <a:lstStyle>
            <a:lvl1pPr marL="274320" indent="-274320">
              <a:buClr>
                <a:schemeClr val="accent1"/>
              </a:buClr>
              <a:buFont typeface="Arial" panose="020B0604020202020204" pitchFamily="34" charset="0"/>
              <a:buChar char="•"/>
              <a:defRPr/>
            </a:lvl1pPr>
            <a:lvl2pPr marL="548640" indent="-274320">
              <a:buClr>
                <a:schemeClr val="accent1"/>
              </a:buClr>
              <a:buFont typeface="Arial" panose="020B0604020202020204" pitchFamily="34" charset="0"/>
              <a:buChar char="&gt;"/>
              <a:defRPr/>
            </a:lvl2pPr>
            <a:lvl3pPr marL="822960" indent="-274320">
              <a:buClr>
                <a:schemeClr val="accent1"/>
              </a:buClr>
              <a:buFont typeface="Arial" panose="020B0604020202020204" pitchFamily="34" charset="0"/>
              <a:buChar char="−"/>
              <a:defRPr/>
            </a:lvl3pPr>
            <a:lvl4pPr marL="1097280" indent="-274320">
              <a:buClr>
                <a:schemeClr val="accent1"/>
              </a:buClr>
              <a:buFont typeface="Courier New" panose="02070309020205020404" pitchFamily="49" charset="0"/>
              <a:buChar char="o"/>
              <a:defRPr/>
            </a:lvl4pPr>
            <a:lvl5pPr marL="1371600" indent="-27432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130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F8E0A4B-698D-48AF-B4FC-1B661F9FA7B0}"/>
              </a:ext>
            </a:extLst>
          </p:cNvPr>
          <p:cNvCxnSpPr>
            <a:cxnSpLocks/>
          </p:cNvCxnSpPr>
          <p:nvPr userDrawn="1"/>
        </p:nvCxnSpPr>
        <p:spPr>
          <a:xfrm>
            <a:off x="1003300" y="2037135"/>
            <a:ext cx="1004835"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418FC89-525A-4C96-BA0C-18DB2C7742AD}"/>
              </a:ext>
            </a:extLst>
          </p:cNvPr>
          <p:cNvSpPr>
            <a:spLocks noGrp="1"/>
          </p:cNvSpPr>
          <p:nvPr>
            <p:ph type="title" hasCustomPrompt="1"/>
          </p:nvPr>
        </p:nvSpPr>
        <p:spPr>
          <a:xfrm>
            <a:off x="1003853" y="2347661"/>
            <a:ext cx="7022548" cy="2464483"/>
          </a:xfrm>
        </p:spPr>
        <p:txBody>
          <a:bodyPr/>
          <a:lstStyle>
            <a:lvl1pPr>
              <a:defRPr sz="7200"/>
            </a:lvl1pPr>
          </a:lstStyle>
          <a:p>
            <a:r>
              <a:rPr lang="en-US"/>
              <a:t>Presentation Title</a:t>
            </a:r>
          </a:p>
        </p:txBody>
      </p:sp>
      <p:sp>
        <p:nvSpPr>
          <p:cNvPr id="11" name="Text Placeholder 10">
            <a:extLst>
              <a:ext uri="{FF2B5EF4-FFF2-40B4-BE49-F238E27FC236}">
                <a16:creationId xmlns:a16="http://schemas.microsoft.com/office/drawing/2014/main" id="{D530A83D-F433-45E5-BA88-6123DB66E60C}"/>
              </a:ext>
            </a:extLst>
          </p:cNvPr>
          <p:cNvSpPr>
            <a:spLocks noGrp="1"/>
          </p:cNvSpPr>
          <p:nvPr>
            <p:ph type="body" sz="quarter" idx="10" hasCustomPrompt="1"/>
          </p:nvPr>
        </p:nvSpPr>
        <p:spPr>
          <a:xfrm>
            <a:off x="1003300" y="5162695"/>
            <a:ext cx="10153650" cy="693737"/>
          </a:xfrm>
        </p:spPr>
        <p:txBody>
          <a:bodyPr/>
          <a:lstStyle>
            <a:lvl1pPr>
              <a:defRPr b="1"/>
            </a:lvl1pPr>
          </a:lstStyle>
          <a:p>
            <a:pPr lvl="0"/>
            <a:r>
              <a:rPr lang="en-US"/>
              <a:t>January 1, 2021</a:t>
            </a:r>
          </a:p>
        </p:txBody>
      </p:sp>
      <p:sp>
        <p:nvSpPr>
          <p:cNvPr id="3" name="Slide Number Placeholder 4">
            <a:extLst>
              <a:ext uri="{FF2B5EF4-FFF2-40B4-BE49-F238E27FC236}">
                <a16:creationId xmlns:a16="http://schemas.microsoft.com/office/drawing/2014/main" id="{7DCDB458-E81C-BD0C-6FA5-90B7AFE2C531}"/>
              </a:ext>
            </a:extLst>
          </p:cNvPr>
          <p:cNvSpPr>
            <a:spLocks noGrp="1"/>
          </p:cNvSpPr>
          <p:nvPr>
            <p:ph type="sldNum" sz="quarter" idx="11"/>
          </p:nvPr>
        </p:nvSpPr>
        <p:spPr>
          <a:xfrm>
            <a:off x="1" y="6356352"/>
            <a:ext cx="1003852" cy="365125"/>
          </a:xfrm>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4055257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12FC-7186-04D1-2424-088B509018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B8818C-E499-BFF2-90AF-B1FEDBAABA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423A1-B1E0-B821-1741-63268CC7A387}"/>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5" name="Footer Placeholder 4">
            <a:extLst>
              <a:ext uri="{FF2B5EF4-FFF2-40B4-BE49-F238E27FC236}">
                <a16:creationId xmlns:a16="http://schemas.microsoft.com/office/drawing/2014/main" id="{8825329A-74CF-BCD1-886B-7617A894677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C874A47-A2B2-088A-EE64-756062030660}"/>
              </a:ext>
            </a:extLst>
          </p:cNvPr>
          <p:cNvSpPr>
            <a:spLocks noGrp="1"/>
          </p:cNvSpPr>
          <p:nvPr>
            <p:ph type="sldNum" sz="quarter" idx="12"/>
          </p:nvPr>
        </p:nvSpPr>
        <p:spPr/>
        <p:txBody>
          <a:body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184045822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7157-CC71-C062-439C-EA867483C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6CC95B-2534-C1D4-5B10-1060E5DC1B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59C94-7EDE-D354-4064-4B0231BF7946}"/>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5" name="Footer Placeholder 4">
            <a:extLst>
              <a:ext uri="{FF2B5EF4-FFF2-40B4-BE49-F238E27FC236}">
                <a16:creationId xmlns:a16="http://schemas.microsoft.com/office/drawing/2014/main" id="{D922225F-DCF1-F05A-9826-0A77A48F50A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C77B81-D5E1-AD25-762D-474872D3A41B}"/>
              </a:ext>
            </a:extLst>
          </p:cNvPr>
          <p:cNvSpPr>
            <a:spLocks noGrp="1"/>
          </p:cNvSpPr>
          <p:nvPr>
            <p:ph type="sldNum" sz="quarter" idx="12"/>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4096239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650F-A1F2-D937-CD2F-41C26F69F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6845B1-EB75-1E98-145A-44A44B514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225CC7-4E32-27FF-ADE4-CCE547E5D12F}"/>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5" name="Footer Placeholder 4">
            <a:extLst>
              <a:ext uri="{FF2B5EF4-FFF2-40B4-BE49-F238E27FC236}">
                <a16:creationId xmlns:a16="http://schemas.microsoft.com/office/drawing/2014/main" id="{AAF6E8CA-FEA5-83E9-B6AF-5CE723B8343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08E643D-ACB3-D09B-8D58-09A7B106D88C}"/>
              </a:ext>
            </a:extLst>
          </p:cNvPr>
          <p:cNvSpPr>
            <a:spLocks noGrp="1"/>
          </p:cNvSpPr>
          <p:nvPr>
            <p:ph type="sldNum" sz="quarter" idx="12"/>
          </p:nvPr>
        </p:nvSpPr>
        <p:spPr/>
        <p:txBody>
          <a:body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324959535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739B-AB26-6E26-F13F-72635C8AF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B7BEC-FA86-D218-DEA7-ED3F6CB10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4755B1-F699-2CCE-AE55-8A02D04F6A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626E72-4EA4-3B8E-AB9F-9E7BC34627B4}"/>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6" name="Footer Placeholder 5">
            <a:extLst>
              <a:ext uri="{FF2B5EF4-FFF2-40B4-BE49-F238E27FC236}">
                <a16:creationId xmlns:a16="http://schemas.microsoft.com/office/drawing/2014/main" id="{178229E3-E050-0953-9D98-A5799DD2E26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F4CAEB9-63B0-8EC1-B58F-39783ED0B8BD}"/>
              </a:ext>
            </a:extLst>
          </p:cNvPr>
          <p:cNvSpPr>
            <a:spLocks noGrp="1"/>
          </p:cNvSpPr>
          <p:nvPr>
            <p:ph type="sldNum" sz="quarter" idx="12"/>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2923367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90F9-720A-1A2B-BA8C-1FE0DF19A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6DC1A-163C-F5F5-6F92-59637F42F9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5A818E-F6DE-DE73-8FD1-DA15E98E89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12CB4D-6139-8AA4-A6CD-DF4A768C8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8E1AB4-412B-A055-81E9-C0A292B50A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D48C22-BBE8-F714-65C4-D0507E5090D4}"/>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8" name="Footer Placeholder 7">
            <a:extLst>
              <a:ext uri="{FF2B5EF4-FFF2-40B4-BE49-F238E27FC236}">
                <a16:creationId xmlns:a16="http://schemas.microsoft.com/office/drawing/2014/main" id="{E3A78D93-3512-1E12-EE0C-98206E8D4B4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81C0D868-5DA3-C5BE-19DF-27FE5D7523DB}"/>
              </a:ext>
            </a:extLst>
          </p:cNvPr>
          <p:cNvSpPr>
            <a:spLocks noGrp="1"/>
          </p:cNvSpPr>
          <p:nvPr>
            <p:ph type="sldNum" sz="quarter" idx="12"/>
          </p:nvPr>
        </p:nvSpPr>
        <p:spPr/>
        <p:txBody>
          <a:body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163306741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D51E-496D-A294-B2CB-43F3AB172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DE5E3E-AA71-14A5-02CB-087CD65254E8}"/>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4" name="Footer Placeholder 3">
            <a:extLst>
              <a:ext uri="{FF2B5EF4-FFF2-40B4-BE49-F238E27FC236}">
                <a16:creationId xmlns:a16="http://schemas.microsoft.com/office/drawing/2014/main" id="{08824F11-FE88-159F-88DD-8FFF50FD90E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EB0EF9F4-82D1-0F15-282F-3D92AABDA6BE}"/>
              </a:ext>
            </a:extLst>
          </p:cNvPr>
          <p:cNvSpPr>
            <a:spLocks noGrp="1"/>
          </p:cNvSpPr>
          <p:nvPr>
            <p:ph type="sldNum" sz="quarter" idx="12"/>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179820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916" y="600981"/>
            <a:ext cx="3776109" cy="1229464"/>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600984"/>
            <a:ext cx="6012896" cy="5311699"/>
          </a:xfrm>
        </p:spPr>
        <p:txBody>
          <a:bodyPr>
            <a:normAutofit/>
          </a:bodyPr>
          <a:lstStyle>
            <a:lvl1pPr marL="228594" marR="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sz="2400"/>
            </a:lvl1pPr>
            <a:lvl2pPr marL="685783"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2000"/>
            </a:lvl2pPr>
            <a:lvl3pPr marL="1142971"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800"/>
            </a:lvl3pPr>
            <a:lvl4pPr marL="1600160"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600"/>
            </a:lvl4pPr>
            <a:lvl5pPr marL="2057349" marR="0"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sz="1600"/>
            </a:lvl5pPr>
            <a:lvl6pPr>
              <a:defRPr sz="2000"/>
            </a:lvl6pPr>
            <a:lvl7pPr>
              <a:defRPr sz="2000"/>
            </a:lvl7pPr>
            <a:lvl8pPr>
              <a:defRPr sz="2000"/>
            </a:lvl8pPr>
            <a:lvl9pPr>
              <a:defRPr sz="2000"/>
            </a:lvl9pPr>
          </a:lstStyle>
          <a:p>
            <a:pPr marL="228594" marR="0" lvl="0" indent="-228594" algn="l" defTabSz="914377" rtl="0" eaLnBrk="1" fontAlgn="auto" latinLnBrk="0" hangingPunct="1">
              <a:lnSpc>
                <a:spcPct val="100000"/>
              </a:lnSpc>
              <a:spcBef>
                <a:spcPts val="1000"/>
              </a:spcBef>
              <a:spcAft>
                <a:spcPts val="0"/>
              </a:spcAft>
              <a:buClr>
                <a:srgbClr val="3DCCD5"/>
              </a:buClr>
              <a:buSzTx/>
              <a:buFont typeface="Arial" panose="020B0604020202020204" pitchFamily="34" charset="0"/>
              <a:buChar char="•"/>
              <a:tabLst/>
              <a:defRPr/>
            </a:pPr>
            <a:r>
              <a:rPr kumimoji="0" lang="en-US" sz="24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Edit Master text styles</a:t>
            </a:r>
          </a:p>
          <a:p>
            <a:pPr marL="685783" marR="0" lvl="1"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2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Second level</a:t>
            </a:r>
          </a:p>
          <a:p>
            <a:pPr marL="1142971" marR="0" lvl="2"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500"/>
              </a:spcBef>
              <a:spcAft>
                <a:spcPts val="0"/>
              </a:spcAft>
              <a:buClr>
                <a:srgbClr val="3DCCD5"/>
              </a:buClr>
              <a:buSzTx/>
              <a:buFont typeface="Calibri" panose="020F0502020204030204" pitchFamily="34" charset="0"/>
              <a:buChar char="–"/>
              <a:tabLst/>
              <a:defRPr/>
            </a:pPr>
            <a:r>
              <a:rPr kumimoji="0" lang="en-US" sz="2000" b="0" i="0" u="none" strike="noStrike" kern="1200" cap="none" spc="0" normalizeH="0" baseline="0" noProof="0">
                <a:ln>
                  <a:noFill/>
                </a:ln>
                <a:solidFill>
                  <a:srgbClr val="023B40"/>
                </a:solidFill>
                <a:effectLst/>
                <a:uLnTx/>
                <a:uFillTx/>
                <a:latin typeface="Arial" panose="020B0604020202020204" pitchFamily="34" charset="0"/>
                <a:ea typeface="+mn-ea"/>
                <a:cs typeface="Arial" panose="020B0604020202020204" pitchFamily="34" charset="0"/>
              </a:rPr>
              <a:t>Fifth level</a:t>
            </a:r>
          </a:p>
        </p:txBody>
      </p:sp>
      <p:sp>
        <p:nvSpPr>
          <p:cNvPr id="4" name="Text Placeholder 3"/>
          <p:cNvSpPr>
            <a:spLocks noGrp="1"/>
          </p:cNvSpPr>
          <p:nvPr>
            <p:ph type="body" sz="half" idx="2"/>
          </p:nvPr>
        </p:nvSpPr>
        <p:spPr>
          <a:xfrm>
            <a:off x="995916" y="2149421"/>
            <a:ext cx="3776109" cy="376326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B8ED91B-33A7-44D8-BE78-D2E3DFBC89BB}"/>
              </a:ext>
            </a:extLst>
          </p:cNvPr>
          <p:cNvSpPr>
            <a:spLocks noGrp="1"/>
          </p:cNvSpPr>
          <p:nvPr>
            <p:ph type="sldNum" sz="quarter" idx="10"/>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2405051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D2460-3AEC-CCFB-2DDA-946F0056989D}"/>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3" name="Footer Placeholder 2">
            <a:extLst>
              <a:ext uri="{FF2B5EF4-FFF2-40B4-BE49-F238E27FC236}">
                <a16:creationId xmlns:a16="http://schemas.microsoft.com/office/drawing/2014/main" id="{A8A2024F-04D8-31DF-8CF1-2437C14B53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D90F784-D6F7-1A64-A5C6-E90A2C3F0A4C}"/>
              </a:ext>
            </a:extLst>
          </p:cNvPr>
          <p:cNvSpPr>
            <a:spLocks noGrp="1"/>
          </p:cNvSpPr>
          <p:nvPr>
            <p:ph type="sldNum" sz="quarter" idx="12"/>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712787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8618-C2A8-9E99-186A-1522DC7833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7C6459-855A-6296-18F4-FC54F65BE8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0DE5D-5A03-7CD8-595B-A7D9C4962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D0DD7-F3A3-5989-7652-558D8312A3B0}"/>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6" name="Footer Placeholder 5">
            <a:extLst>
              <a:ext uri="{FF2B5EF4-FFF2-40B4-BE49-F238E27FC236}">
                <a16:creationId xmlns:a16="http://schemas.microsoft.com/office/drawing/2014/main" id="{D88E77D9-6B6E-06AF-E73E-15917214B80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6F22664-3A75-5B84-1330-A8343B9A747F}"/>
              </a:ext>
            </a:extLst>
          </p:cNvPr>
          <p:cNvSpPr>
            <a:spLocks noGrp="1"/>
          </p:cNvSpPr>
          <p:nvPr>
            <p:ph type="sldNum" sz="quarter" idx="12"/>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339349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03D1-1692-8360-45C0-7C9FE0043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2BFEE-06E5-E9D1-4BC8-B518DA3D0E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EB05688-D6B6-CFDC-BC28-082169850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0E768-D888-9A2B-9CEA-82085E9186E2}"/>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6" name="Footer Placeholder 5">
            <a:extLst>
              <a:ext uri="{FF2B5EF4-FFF2-40B4-BE49-F238E27FC236}">
                <a16:creationId xmlns:a16="http://schemas.microsoft.com/office/drawing/2014/main" id="{3B6D7F8E-497C-423E-A580-A6553209EE1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938BBE49-5FB1-D82D-C63F-77039FE65F52}"/>
              </a:ext>
            </a:extLst>
          </p:cNvPr>
          <p:cNvSpPr>
            <a:spLocks noGrp="1"/>
          </p:cNvSpPr>
          <p:nvPr>
            <p:ph type="sldNum" sz="quarter" idx="12"/>
          </p:nvPr>
        </p:nvSpPr>
        <p:spPr/>
        <p:txBody>
          <a:body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422150764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EE24-A318-05A0-3968-B402997D15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A0178-A51D-5C91-DBD3-5B69D4F9E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5727-AAFE-25CB-520B-419DC5F49FE0}"/>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5" name="Footer Placeholder 4">
            <a:extLst>
              <a:ext uri="{FF2B5EF4-FFF2-40B4-BE49-F238E27FC236}">
                <a16:creationId xmlns:a16="http://schemas.microsoft.com/office/drawing/2014/main" id="{7D55DEE8-6814-1E05-B03B-35A73DDE275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9A92E73-BF5C-6D6C-25FF-02B3385BB7CF}"/>
              </a:ext>
            </a:extLst>
          </p:cNvPr>
          <p:cNvSpPr>
            <a:spLocks noGrp="1"/>
          </p:cNvSpPr>
          <p:nvPr>
            <p:ph type="sldNum" sz="quarter" idx="12"/>
          </p:nvPr>
        </p:nvSpPr>
        <p:spPr/>
        <p:txBody>
          <a:body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286540780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F3515E-5FBC-26E8-0EB9-BE2C0D79C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9D5B0F-815B-9788-81DB-6CBF1A29E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98D3-F743-4B46-CED8-3FEC198460C5}"/>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dirty="0"/>
          </a:p>
        </p:txBody>
      </p:sp>
      <p:sp>
        <p:nvSpPr>
          <p:cNvPr id="5" name="Footer Placeholder 4">
            <a:extLst>
              <a:ext uri="{FF2B5EF4-FFF2-40B4-BE49-F238E27FC236}">
                <a16:creationId xmlns:a16="http://schemas.microsoft.com/office/drawing/2014/main" id="{D2C181B9-D0C4-1815-C1E7-0EA3EF0B59D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263BE-02BC-71C8-6090-231E939392AA}"/>
              </a:ext>
            </a:extLst>
          </p:cNvPr>
          <p:cNvSpPr>
            <a:spLocks noGrp="1"/>
          </p:cNvSpPr>
          <p:nvPr>
            <p:ph type="sldNum" sz="quarter" idx="12"/>
          </p:nvPr>
        </p:nvSpPr>
        <p:spPr/>
        <p:txBody>
          <a:body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261967063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itle Slide">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70243F-4E30-436A-8609-11B6DD260F6F}"/>
              </a:ext>
            </a:extLst>
          </p:cNvPr>
          <p:cNvSpPr/>
          <p:nvPr/>
        </p:nvSpPr>
        <p:spPr>
          <a:xfrm>
            <a:off x="5431810" y="0"/>
            <a:ext cx="6760191" cy="6858000"/>
          </a:xfrm>
          <a:prstGeom prst="rect">
            <a:avLst/>
          </a:prstGeom>
          <a:solidFill>
            <a:schemeClr val="tx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Slide Number Placeholder 6">
            <a:extLst>
              <a:ext uri="{FF2B5EF4-FFF2-40B4-BE49-F238E27FC236}">
                <a16:creationId xmlns:a16="http://schemas.microsoft.com/office/drawing/2014/main" id="{1A519C6A-874F-3EE3-FBF1-12432B912921}"/>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dirty="0"/>
          </a:p>
        </p:txBody>
      </p:sp>
      <p:sp>
        <p:nvSpPr>
          <p:cNvPr id="7" name="Picture Placeholder 6">
            <a:extLst>
              <a:ext uri="{FF2B5EF4-FFF2-40B4-BE49-F238E27FC236}">
                <a16:creationId xmlns:a16="http://schemas.microsoft.com/office/drawing/2014/main" id="{A3B70C91-087B-45E6-B9A3-3A6504BBD998}"/>
              </a:ext>
            </a:extLst>
          </p:cNvPr>
          <p:cNvSpPr>
            <a:spLocks noGrp="1"/>
          </p:cNvSpPr>
          <p:nvPr>
            <p:ph type="pic" sz="quarter" idx="10" hasCustomPrompt="1"/>
          </p:nvPr>
        </p:nvSpPr>
        <p:spPr>
          <a:xfrm>
            <a:off x="832514" y="1501255"/>
            <a:ext cx="5063319" cy="4510585"/>
          </a:xfrm>
          <a:gradFill flip="none" rotWithShape="1">
            <a:gsLst>
              <a:gs pos="0">
                <a:schemeClr val="tx1">
                  <a:lumMod val="50000"/>
                  <a:lumOff val="50000"/>
                </a:schemeClr>
              </a:gs>
              <a:gs pos="100000">
                <a:schemeClr val="bg2">
                  <a:lumMod val="90000"/>
                </a:schemeClr>
              </a:gs>
            </a:gsLst>
            <a:lin ang="0" scaled="1"/>
            <a:tileRect/>
          </a:gradFill>
        </p:spPr>
        <p:txBody>
          <a:bodyPr anchor="ctr">
            <a:norm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*REQUIRED* Click icon to </a:t>
            </a:r>
            <a:br>
              <a:rPr lang="en-US" dirty="0"/>
            </a:br>
            <a:r>
              <a:rPr lang="en-US" dirty="0"/>
              <a:t>insert photo (this text will not appear </a:t>
            </a:r>
            <a:br>
              <a:rPr lang="en-US" dirty="0"/>
            </a:br>
            <a:r>
              <a:rPr lang="en-US" dirty="0"/>
              <a:t>in presentation mode)</a:t>
            </a:r>
          </a:p>
        </p:txBody>
      </p:sp>
      <p:sp>
        <p:nvSpPr>
          <p:cNvPr id="3" name="Rectangle 2">
            <a:extLst>
              <a:ext uri="{FF2B5EF4-FFF2-40B4-BE49-F238E27FC236}">
                <a16:creationId xmlns:a16="http://schemas.microsoft.com/office/drawing/2014/main" id="{D7090294-CED6-1A99-76A4-26B337CA8B48}"/>
              </a:ext>
            </a:extLst>
          </p:cNvPr>
          <p:cNvSpPr/>
          <p:nvPr/>
        </p:nvSpPr>
        <p:spPr>
          <a:xfrm>
            <a:off x="5431810" y="0"/>
            <a:ext cx="6760191" cy="6858000"/>
          </a:xfrm>
          <a:prstGeom prst="rect">
            <a:avLst/>
          </a:prstGeom>
          <a:solidFill>
            <a:schemeClr val="tx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Tree>
    <p:extLst>
      <p:ext uri="{BB962C8B-B14F-4D97-AF65-F5344CB8AC3E}">
        <p14:creationId xmlns:p14="http://schemas.microsoft.com/office/powerpoint/2010/main" val="57385969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Slide Alt">
    <p:bg>
      <p:bgPr>
        <a:solidFill>
          <a:srgbClr val="FFFFFF"/>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8BD08B-D887-424D-8D86-06B4E6E06501}"/>
              </a:ext>
            </a:extLst>
          </p:cNvPr>
          <p:cNvSpPr>
            <a:spLocks noGrp="1"/>
          </p:cNvSpPr>
          <p:nvPr>
            <p:ph type="pic" sz="quarter" idx="10" hasCustomPrompt="1"/>
          </p:nvPr>
        </p:nvSpPr>
        <p:spPr>
          <a:xfrm>
            <a:off x="3845859" y="0"/>
            <a:ext cx="8346141" cy="6858000"/>
          </a:xfrm>
          <a:gradFill flip="none" rotWithShape="1">
            <a:gsLst>
              <a:gs pos="0">
                <a:schemeClr val="tx1">
                  <a:lumMod val="50000"/>
                  <a:lumOff val="50000"/>
                </a:schemeClr>
              </a:gs>
              <a:gs pos="100000">
                <a:schemeClr val="bg2"/>
              </a:gs>
            </a:gsLst>
            <a:lin ang="0" scaled="1"/>
            <a:tileRect/>
          </a:gradFill>
        </p:spPr>
        <p:txBody>
          <a:bodyPr anchor="ctr">
            <a:normAutofit/>
          </a:bodyPr>
          <a:lstStyle>
            <a:lvl1pPr marL="0" indent="0" algn="ctr">
              <a:buNone/>
              <a:defRPr sz="2000">
                <a:solidFill>
                  <a:schemeClr val="tx2"/>
                </a:solidFill>
              </a:defRPr>
            </a:lvl1pPr>
          </a:lstStyle>
          <a:p>
            <a:r>
              <a:rPr lang="en-US" dirty="0"/>
              <a:t>*REQUIRED* Click icon to insert photo </a:t>
            </a:r>
            <a:br>
              <a:rPr lang="en-US" dirty="0"/>
            </a:br>
            <a:r>
              <a:rPr lang="en-US" dirty="0"/>
              <a:t>(this text will not appear in presentation mode)</a:t>
            </a:r>
          </a:p>
        </p:txBody>
      </p:sp>
      <p:sp>
        <p:nvSpPr>
          <p:cNvPr id="2" name="Slide Number Placeholder 6">
            <a:extLst>
              <a:ext uri="{FF2B5EF4-FFF2-40B4-BE49-F238E27FC236}">
                <a16:creationId xmlns:a16="http://schemas.microsoft.com/office/drawing/2014/main" id="{007AD83B-383F-CA28-436B-2DD54BC80962}"/>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1245084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Large Heading with Block">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5FE9F0-BA58-4BBD-AE85-AB147AA6B769}"/>
              </a:ext>
            </a:extLst>
          </p:cNvPr>
          <p:cNvSpPr>
            <a:spLocks noGrp="1"/>
          </p:cNvSpPr>
          <p:nvPr>
            <p:ph type="sldNum" sz="quarter" idx="10"/>
          </p:nvPr>
        </p:nvSpPr>
        <p:spPr/>
        <p:txBody>
          <a:bodyPr/>
          <a:lstStyle/>
          <a:p>
            <a:fld id="{0969892B-6FB2-445D-B6A4-8332FBFF141C}" type="slidenum">
              <a:rPr lang="en-US" smtClean="0"/>
              <a:pPr/>
              <a:t>‹#›</a:t>
            </a:fld>
            <a:endParaRPr lang="en-US" dirty="0"/>
          </a:p>
        </p:txBody>
      </p:sp>
      <p:sp>
        <p:nvSpPr>
          <p:cNvPr id="8" name="Picture Placeholder 8">
            <a:extLst>
              <a:ext uri="{FF2B5EF4-FFF2-40B4-BE49-F238E27FC236}">
                <a16:creationId xmlns:a16="http://schemas.microsoft.com/office/drawing/2014/main" id="{287AE1ED-33FF-4C21-9E2D-A9D2A44177AC}"/>
              </a:ext>
            </a:extLst>
          </p:cNvPr>
          <p:cNvSpPr>
            <a:spLocks noGrp="1"/>
          </p:cNvSpPr>
          <p:nvPr>
            <p:ph type="pic" sz="quarter" idx="15" hasCustomPrompt="1"/>
          </p:nvPr>
        </p:nvSpPr>
        <p:spPr>
          <a:xfrm>
            <a:off x="6096001" y="-30480"/>
            <a:ext cx="6085840" cy="6888480"/>
          </a:xfrm>
          <a:prstGeom prst="rect">
            <a:avLst/>
          </a:prstGeom>
          <a:solidFill>
            <a:schemeClr val="tx2"/>
          </a:solidFill>
          <a:ln>
            <a:noFill/>
          </a:ln>
        </p:spPr>
        <p:txBody>
          <a:bodyPr wrap="square" anchor="ctr">
            <a:noAutofit/>
          </a:bodyPr>
          <a:lstStyle>
            <a:lvl1pPr algn="ctr">
              <a:lnSpc>
                <a:spcPct val="100000"/>
              </a:lnSpc>
              <a:defRPr sz="1050" i="0">
                <a:solidFill>
                  <a:schemeClr val="bg2"/>
                </a:solidFill>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dirty="0"/>
              <a:t>*OPTIONAL* Click icon to insert photo </a:t>
            </a:r>
            <a:br>
              <a:rPr lang="en-US" dirty="0"/>
            </a:br>
            <a:r>
              <a:rPr lang="en-US" dirty="0"/>
              <a:t>(this text will not appear in presentation </a:t>
            </a:r>
            <a:r>
              <a:rPr lang="en-US" dirty="0" err="1"/>
              <a:t>mo</a:t>
            </a:r>
            <a:r>
              <a:rPr lang="en-US" dirty="0"/>
              <a:t>*OPTIONAL* Click icon to insert photo </a:t>
            </a:r>
            <a:br>
              <a:rPr lang="en-US" dirty="0"/>
            </a:br>
            <a:r>
              <a:rPr lang="en-US" dirty="0"/>
              <a:t>(this text will not appear in presentation mode)</a:t>
            </a:r>
          </a:p>
        </p:txBody>
      </p:sp>
      <p:sp>
        <p:nvSpPr>
          <p:cNvPr id="9" name="Title 1">
            <a:extLst>
              <a:ext uri="{FF2B5EF4-FFF2-40B4-BE49-F238E27FC236}">
                <a16:creationId xmlns:a16="http://schemas.microsoft.com/office/drawing/2014/main" id="{9DCE877B-ADBD-47CC-9DCB-676BF6E95BAF}"/>
              </a:ext>
            </a:extLst>
          </p:cNvPr>
          <p:cNvSpPr>
            <a:spLocks noGrp="1"/>
          </p:cNvSpPr>
          <p:nvPr>
            <p:ph type="title"/>
          </p:nvPr>
        </p:nvSpPr>
        <p:spPr>
          <a:xfrm>
            <a:off x="1024971" y="1175303"/>
            <a:ext cx="10146612" cy="1647411"/>
          </a:xfrm>
          <a:effectLst/>
        </p:spPr>
        <p:txBody>
          <a:bodyPr/>
          <a:lstStyle>
            <a:lvl1pPr>
              <a:defRPr sz="12000" b="1" i="0">
                <a:solidFill>
                  <a:schemeClr val="accent1"/>
                </a:solidFill>
                <a:latin typeface="+mj-lt"/>
                <a:ea typeface="Montserrat Black" charset="0"/>
                <a:cs typeface="Montserrat Black" charset="0"/>
              </a:defRPr>
            </a:lvl1pPr>
          </a:lstStyle>
          <a:p>
            <a:r>
              <a:rPr lang="en-US"/>
              <a:t>Click to edit Master title style</a:t>
            </a:r>
          </a:p>
        </p:txBody>
      </p:sp>
      <p:sp>
        <p:nvSpPr>
          <p:cNvPr id="10" name="Text Placeholder 3">
            <a:extLst>
              <a:ext uri="{FF2B5EF4-FFF2-40B4-BE49-F238E27FC236}">
                <a16:creationId xmlns:a16="http://schemas.microsoft.com/office/drawing/2014/main" id="{4C7EA147-7124-4592-947A-9072059DFD28}"/>
              </a:ext>
            </a:extLst>
          </p:cNvPr>
          <p:cNvSpPr>
            <a:spLocks noGrp="1"/>
          </p:cNvSpPr>
          <p:nvPr>
            <p:ph type="body" sz="quarter" idx="18" hasCustomPrompt="1"/>
          </p:nvPr>
        </p:nvSpPr>
        <p:spPr>
          <a:xfrm>
            <a:off x="1003852" y="3429000"/>
            <a:ext cx="4141355" cy="2535072"/>
          </a:xfrm>
        </p:spPr>
        <p:txBody>
          <a:bodyPr>
            <a:normAutofit/>
          </a:bodyPr>
          <a:lstStyle>
            <a:lvl1pPr marL="0" indent="0">
              <a:buNone/>
              <a:defRPr sz="1800">
                <a:solidFill>
                  <a:schemeClr val="tx2"/>
                </a:solidFill>
                <a:latin typeface="Arial" panose="020B0604020202020204" pitchFamily="34" charset="0"/>
                <a:cs typeface="Arial" panose="020B0604020202020204" pitchFamily="34" charset="0"/>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3503914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ext Right - Large Block Lef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9421" y="946702"/>
            <a:ext cx="4066580" cy="1810146"/>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1016000" y="0"/>
            <a:ext cx="5080000" cy="6858000"/>
          </a:xfrm>
          <a:prstGeom prst="rect">
            <a:avLst/>
          </a:prstGeom>
          <a:solidFill>
            <a:schemeClr val="tx2"/>
          </a:solidFill>
          <a:ln>
            <a:noFill/>
          </a:ln>
        </p:spPr>
        <p:txBody>
          <a:bodyPr wrap="square" anchor="ctr">
            <a:noAutofit/>
          </a:bodyPr>
          <a:lstStyle>
            <a:lvl1pPr marL="0" indent="0" algn="ctr">
              <a:buNone/>
              <a:defRPr sz="1200">
                <a:solidFill>
                  <a:schemeClr val="bg1"/>
                </a:solidFill>
              </a:defRPr>
            </a:lvl1pPr>
          </a:lstStyle>
          <a:p>
            <a:r>
              <a:rPr lang="en-US"/>
              <a:t>*OPTIONAL* Click icon to insert photo </a:t>
            </a:r>
            <a:br>
              <a:rPr lang="en-US"/>
            </a:br>
            <a:r>
              <a:rPr lang="en-US"/>
              <a:t>(this text will not appear in presentation mode)</a:t>
            </a:r>
          </a:p>
        </p:txBody>
      </p:sp>
      <p:sp>
        <p:nvSpPr>
          <p:cNvPr id="6" name="Slide Number Placeholder 5">
            <a:extLst>
              <a:ext uri="{FF2B5EF4-FFF2-40B4-BE49-F238E27FC236}">
                <a16:creationId xmlns:a16="http://schemas.microsoft.com/office/drawing/2014/main" id="{A4DE29A0-63F1-4D48-BC54-639046B1B4F8}"/>
              </a:ext>
            </a:extLst>
          </p:cNvPr>
          <p:cNvSpPr>
            <a:spLocks noGrp="1"/>
          </p:cNvSpPr>
          <p:nvPr>
            <p:ph type="sldNum" sz="quarter" idx="15"/>
          </p:nvPr>
        </p:nvSpPr>
        <p:spPr/>
        <p:txBody>
          <a:bodyPr/>
          <a:lstStyle/>
          <a:p>
            <a:fld id="{0969892B-6FB2-445D-B6A4-8332FBFF141C}" type="slidenum">
              <a:rPr lang="en-US" smtClean="0"/>
              <a:pPr/>
              <a:t>‹#›</a:t>
            </a:fld>
            <a:endParaRPr lang="en-US"/>
          </a:p>
        </p:txBody>
      </p:sp>
      <p:sp>
        <p:nvSpPr>
          <p:cNvPr id="8" name="Text Placeholder 3">
            <a:extLst>
              <a:ext uri="{FF2B5EF4-FFF2-40B4-BE49-F238E27FC236}">
                <a16:creationId xmlns:a16="http://schemas.microsoft.com/office/drawing/2014/main" id="{FA4EA838-01AE-42D3-A2E5-DA12D680661E}"/>
              </a:ext>
            </a:extLst>
          </p:cNvPr>
          <p:cNvSpPr>
            <a:spLocks noGrp="1"/>
          </p:cNvSpPr>
          <p:nvPr>
            <p:ph type="body" sz="quarter" idx="16" hasCustomPrompt="1"/>
          </p:nvPr>
        </p:nvSpPr>
        <p:spPr>
          <a:xfrm>
            <a:off x="7109421" y="3155611"/>
            <a:ext cx="4066580" cy="2385380"/>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2809997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Divider - Dark Blu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tx1"/>
                </a:solidFill>
              </a:defRPr>
            </a:lvl1pPr>
          </a:lstStyle>
          <a:p>
            <a:fld id="{0969892B-6FB2-445D-B6A4-8332FBFF141C}" type="slidenum">
              <a:rPr lang="en-US" smtClean="0"/>
              <a:pPr/>
              <a:t>‹#›</a:t>
            </a:fld>
            <a:endParaRPr lang="en-US"/>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p:spPr>
        <p:txBody>
          <a:bodyPr anchor="ctr">
            <a:normAutofit/>
          </a:bodyPr>
          <a:lstStyle>
            <a:lvl1pPr marL="0" indent="0" algn="ctr">
              <a:buNone/>
              <a:defRPr sz="8800" b="1">
                <a:solidFill>
                  <a:schemeClr val="bg1"/>
                </a:solidFill>
                <a:latin typeface="+mj-lt"/>
              </a:defRPr>
            </a:lvl1pPr>
            <a:lvl2pPr algn="ctr">
              <a:defRPr/>
            </a:lvl2pPr>
            <a:lvl3pPr algn="ctr">
              <a:defRPr/>
            </a:lvl3pPr>
            <a:lvl4pPr algn="ctr">
              <a:defRPr/>
            </a:lvl4pPr>
            <a:lvl5pPr algn="ctr">
              <a:defRPr/>
            </a:lvl5pPr>
          </a:lstStyle>
          <a:p>
            <a:pPr lvl="0"/>
            <a:r>
              <a:rPr lang="en-US"/>
              <a:t>Divider</a:t>
            </a:r>
          </a:p>
          <a:p>
            <a:pPr lvl="0"/>
            <a:r>
              <a:rPr lang="en-US"/>
              <a:t>Slide</a:t>
            </a:r>
          </a:p>
        </p:txBody>
      </p:sp>
      <p:sp>
        <p:nvSpPr>
          <p:cNvPr id="5" name="Freeform 27">
            <a:extLst>
              <a:ext uri="{FF2B5EF4-FFF2-40B4-BE49-F238E27FC236}">
                <a16:creationId xmlns:a16="http://schemas.microsoft.com/office/drawing/2014/main" id="{F752D3B8-F9BA-4373-8DB1-232407B8D7C8}"/>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2" name="Freeform 27">
            <a:extLst>
              <a:ext uri="{FF2B5EF4-FFF2-40B4-BE49-F238E27FC236}">
                <a16:creationId xmlns:a16="http://schemas.microsoft.com/office/drawing/2014/main" id="{AC3A2628-730F-A4B9-1E53-042FB54A54AB}"/>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pic>
        <p:nvPicPr>
          <p:cNvPr id="4" name="Picture 3" descr="Logo, icon&#10;&#10;Description automatically generated">
            <a:extLst>
              <a:ext uri="{FF2B5EF4-FFF2-40B4-BE49-F238E27FC236}">
                <a16:creationId xmlns:a16="http://schemas.microsoft.com/office/drawing/2014/main" id="{F031DA9E-4A6C-C737-F118-27C5ABD42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27">
            <a:extLst>
              <a:ext uri="{FF2B5EF4-FFF2-40B4-BE49-F238E27FC236}">
                <a16:creationId xmlns:a16="http://schemas.microsoft.com/office/drawing/2014/main" id="{4536BBCA-6D12-13C8-C574-7AB83357B2B0}"/>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23034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3852" y="603804"/>
            <a:ext cx="10177669" cy="124984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EB5CE2-198E-47F3-9024-FAE6E5190E49}"/>
              </a:ext>
            </a:extLst>
          </p:cNvPr>
          <p:cNvSpPr>
            <a:spLocks noGrp="1"/>
          </p:cNvSpPr>
          <p:nvPr>
            <p:ph type="sldNum" sz="quarter" idx="10"/>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607636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Divider - Grey">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bg2"/>
                </a:solidFill>
              </a:defRPr>
            </a:lvl1pPr>
          </a:lstStyle>
          <a:p>
            <a:fld id="{0969892B-6FB2-445D-B6A4-8332FBFF141C}" type="slidenum">
              <a:rPr lang="en-US" smtClean="0"/>
              <a:pPr/>
              <a:t>‹#›</a:t>
            </a:fld>
            <a:endParaRPr lang="en-US"/>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a:noFill/>
        </p:spPr>
        <p:txBody>
          <a:bodyPr anchor="ctr">
            <a:normAutofit/>
          </a:bodyPr>
          <a:lstStyle>
            <a:lvl1pPr marL="0" indent="0" algn="ctr">
              <a:buNone/>
              <a:defRPr sz="8800" b="1">
                <a:solidFill>
                  <a:schemeClr val="tx2"/>
                </a:solidFill>
                <a:latin typeface="+mj-lt"/>
              </a:defRPr>
            </a:lvl1pPr>
            <a:lvl2pPr algn="ctr">
              <a:defRPr/>
            </a:lvl2pPr>
            <a:lvl3pPr algn="ctr">
              <a:defRPr/>
            </a:lvl3pPr>
            <a:lvl4pPr algn="ctr">
              <a:defRPr/>
            </a:lvl4pPr>
            <a:lvl5pPr algn="ctr">
              <a:defRPr/>
            </a:lvl5pPr>
          </a:lstStyle>
          <a:p>
            <a:pPr lvl="0"/>
            <a:r>
              <a:rPr lang="en-US"/>
              <a:t>Divider</a:t>
            </a:r>
          </a:p>
          <a:p>
            <a:pPr lvl="0"/>
            <a:r>
              <a:rPr lang="en-US"/>
              <a:t>Slide</a:t>
            </a:r>
          </a:p>
        </p:txBody>
      </p:sp>
      <p:sp>
        <p:nvSpPr>
          <p:cNvPr id="5" name="Freeform 27">
            <a:extLst>
              <a:ext uri="{FF2B5EF4-FFF2-40B4-BE49-F238E27FC236}">
                <a16:creationId xmlns:a16="http://schemas.microsoft.com/office/drawing/2014/main" id="{42EC1F4C-F8E7-4228-8723-739FC90A5489}"/>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2" name="Freeform 27">
            <a:extLst>
              <a:ext uri="{FF2B5EF4-FFF2-40B4-BE49-F238E27FC236}">
                <a16:creationId xmlns:a16="http://schemas.microsoft.com/office/drawing/2014/main" id="{70EB22C3-C371-3811-9D25-E1EBF20D4BC1}"/>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
        <p:nvSpPr>
          <p:cNvPr id="4" name="Freeform 27">
            <a:extLst>
              <a:ext uri="{FF2B5EF4-FFF2-40B4-BE49-F238E27FC236}">
                <a16:creationId xmlns:a16="http://schemas.microsoft.com/office/drawing/2014/main" id="{190AADD1-7FDB-555A-C4EA-5EB3670324EC}"/>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31726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ext Left - Large Block R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6096000" y="0"/>
            <a:ext cx="6096000" cy="6858000"/>
          </a:xfrm>
          <a:prstGeom prst="rect">
            <a:avLst/>
          </a:prstGeom>
          <a:solidFill>
            <a:schemeClr val="tx2"/>
          </a:solidFill>
          <a:ln>
            <a:noFill/>
          </a:ln>
        </p:spPr>
        <p:txBody>
          <a:bodyPr wrap="square" anchor="ctr">
            <a:noAutofit/>
          </a:bodyPr>
          <a:lstStyle>
            <a:lvl1pPr marL="0" indent="0" algn="ctr">
              <a:buNone/>
              <a:defRPr sz="1200">
                <a:solidFill>
                  <a:schemeClr val="bg1"/>
                </a:solidFill>
              </a:defRPr>
            </a:lvl1pPr>
          </a:lstStyle>
          <a:p>
            <a:r>
              <a:rPr lang="en-US"/>
              <a:t>*OPTIONAL* Click icon to insert photo </a:t>
            </a:r>
            <a:br>
              <a:rPr lang="en-US"/>
            </a:br>
            <a:r>
              <a:rPr lang="en-US"/>
              <a:t>(this text will not appear in presentation mode)</a:t>
            </a:r>
          </a:p>
        </p:txBody>
      </p:sp>
      <p:sp>
        <p:nvSpPr>
          <p:cNvPr id="5" name="Slide Number Placeholder 4">
            <a:extLst>
              <a:ext uri="{FF2B5EF4-FFF2-40B4-BE49-F238E27FC236}">
                <a16:creationId xmlns:a16="http://schemas.microsoft.com/office/drawing/2014/main" id="{A5F52203-2C14-4717-BDF2-20F053042FF8}"/>
              </a:ext>
            </a:extLst>
          </p:cNvPr>
          <p:cNvSpPr>
            <a:spLocks noGrp="1"/>
          </p:cNvSpPr>
          <p:nvPr>
            <p:ph type="sldNum" sz="quarter" idx="13"/>
          </p:nvPr>
        </p:nvSpPr>
        <p:spPr/>
        <p:txBody>
          <a:bodyPr/>
          <a:lstStyle/>
          <a:p>
            <a:fld id="{0969892B-6FB2-445D-B6A4-8332FBFF141C}" type="slidenum">
              <a:rPr lang="en-US" smtClean="0"/>
              <a:pPr/>
              <a:t>‹#›</a:t>
            </a:fld>
            <a:endParaRPr lang="en-US"/>
          </a:p>
        </p:txBody>
      </p:sp>
      <p:sp>
        <p:nvSpPr>
          <p:cNvPr id="6" name="Text Placeholder 3">
            <a:extLst>
              <a:ext uri="{FF2B5EF4-FFF2-40B4-BE49-F238E27FC236}">
                <a16:creationId xmlns:a16="http://schemas.microsoft.com/office/drawing/2014/main" id="{37B713C3-2086-489D-AC25-4BB8AA218C04}"/>
              </a:ext>
            </a:extLst>
          </p:cNvPr>
          <p:cNvSpPr>
            <a:spLocks noGrp="1"/>
          </p:cNvSpPr>
          <p:nvPr>
            <p:ph type="body" sz="quarter" idx="18" hasCustomPrompt="1"/>
          </p:nvPr>
        </p:nvSpPr>
        <p:spPr>
          <a:xfrm>
            <a:off x="1003852" y="3392054"/>
            <a:ext cx="3879851" cy="2519245"/>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837288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ext Left - Narrow Block R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6237" y="946704"/>
            <a:ext cx="5991417" cy="1249845"/>
          </a:xfrm>
        </p:spPr>
        <p:txBody>
          <a:bodyPr anchor="b" anchorCtr="0"/>
          <a:lstStyle/>
          <a:p>
            <a:r>
              <a:rPr lang="en-US"/>
              <a:t>Click to edit Master title style</a:t>
            </a:r>
          </a:p>
        </p:txBody>
      </p:sp>
      <p:sp>
        <p:nvSpPr>
          <p:cNvPr id="5" name="Picture Placeholder 8"/>
          <p:cNvSpPr>
            <a:spLocks noGrp="1"/>
          </p:cNvSpPr>
          <p:nvPr>
            <p:ph type="pic" sz="quarter" idx="13" hasCustomPrompt="1"/>
          </p:nvPr>
        </p:nvSpPr>
        <p:spPr>
          <a:xfrm>
            <a:off x="8124823" y="0"/>
            <a:ext cx="4067176" cy="6858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ext Placeholder 3">
            <a:extLst>
              <a:ext uri="{FF2B5EF4-FFF2-40B4-BE49-F238E27FC236}">
                <a16:creationId xmlns:a16="http://schemas.microsoft.com/office/drawing/2014/main" id="{65011AF5-4E5D-4C3C-86E8-9F3CA954AADA}"/>
              </a:ext>
            </a:extLst>
          </p:cNvPr>
          <p:cNvSpPr>
            <a:spLocks noGrp="1"/>
          </p:cNvSpPr>
          <p:nvPr>
            <p:ph type="body" sz="quarter" idx="18" hasCustomPrompt="1"/>
          </p:nvPr>
        </p:nvSpPr>
        <p:spPr>
          <a:xfrm>
            <a:off x="1003852" y="2769251"/>
            <a:ext cx="5991416" cy="3249413"/>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3" name="Slide Number Placeholder 6">
            <a:extLst>
              <a:ext uri="{FF2B5EF4-FFF2-40B4-BE49-F238E27FC236}">
                <a16:creationId xmlns:a16="http://schemas.microsoft.com/office/drawing/2014/main" id="{C935E107-815C-C28D-8C43-AA80E6EA4871}"/>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68462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ext Left - Title Above Bloc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4"/>
            <a:ext cx="4067176" cy="1249845"/>
          </a:xfrm>
        </p:spPr>
        <p:txBody>
          <a:bodyPr/>
          <a:lstStyle/>
          <a:p>
            <a:r>
              <a:rPr lang="en-US"/>
              <a:t>Click to edit Master title style</a:t>
            </a:r>
          </a:p>
        </p:txBody>
      </p:sp>
      <p:sp>
        <p:nvSpPr>
          <p:cNvPr id="5" name="Picture Placeholder 8"/>
          <p:cNvSpPr>
            <a:spLocks noGrp="1"/>
          </p:cNvSpPr>
          <p:nvPr>
            <p:ph type="pic" sz="quarter" idx="13" hasCustomPrompt="1"/>
          </p:nvPr>
        </p:nvSpPr>
        <p:spPr>
          <a:xfrm>
            <a:off x="2028825" y="3429000"/>
            <a:ext cx="4067176" cy="342900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ext Placeholder 3">
            <a:extLst>
              <a:ext uri="{FF2B5EF4-FFF2-40B4-BE49-F238E27FC236}">
                <a16:creationId xmlns:a16="http://schemas.microsoft.com/office/drawing/2014/main" id="{6A2D9993-96B7-4F61-8127-49372BACA4F2}"/>
              </a:ext>
            </a:extLst>
          </p:cNvPr>
          <p:cNvSpPr>
            <a:spLocks noGrp="1"/>
          </p:cNvSpPr>
          <p:nvPr>
            <p:ph type="body" sz="quarter" idx="18" hasCustomPrompt="1"/>
          </p:nvPr>
        </p:nvSpPr>
        <p:spPr>
          <a:xfrm>
            <a:off x="7197919" y="1206010"/>
            <a:ext cx="3879851" cy="5016776"/>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3" name="Slide Number Placeholder 6">
            <a:extLst>
              <a:ext uri="{FF2B5EF4-FFF2-40B4-BE49-F238E27FC236}">
                <a16:creationId xmlns:a16="http://schemas.microsoft.com/office/drawing/2014/main" id="{5A6E1B2A-9016-0216-BB3C-DB0AAB812C28}"/>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1064520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ext Left - 2 Blocks Staggered">
    <p:bg>
      <p:bgPr>
        <a:solidFill>
          <a:schemeClr val="bg2"/>
        </a:solid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36ECCE5-3523-4521-9B1C-56EDA156BB32}"/>
              </a:ext>
            </a:extLst>
          </p:cNvPr>
          <p:cNvSpPr>
            <a:spLocks noGrp="1"/>
          </p:cNvSpPr>
          <p:nvPr>
            <p:ph type="body" sz="quarter" idx="14" hasCustomPrompt="1"/>
          </p:nvPr>
        </p:nvSpPr>
        <p:spPr>
          <a:xfrm>
            <a:off x="1019176" y="2919415"/>
            <a:ext cx="3173413" cy="3203575"/>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4" name="Picture Placeholder 8"/>
          <p:cNvSpPr>
            <a:spLocks noGrp="1"/>
          </p:cNvSpPr>
          <p:nvPr>
            <p:ph type="pic" sz="quarter" idx="12" hasCustomPrompt="1"/>
          </p:nvPr>
        </p:nvSpPr>
        <p:spPr>
          <a:xfrm>
            <a:off x="8129230" y="549276"/>
            <a:ext cx="3043596" cy="4022725"/>
          </a:xfrm>
          <a:prstGeom prst="rect">
            <a:avLst/>
          </a:prstGeom>
          <a:solidFill>
            <a:schemeClr val="bg1"/>
          </a:solidFill>
          <a:ln>
            <a:noFill/>
          </a:ln>
        </p:spPr>
        <p:txBody>
          <a:bodyPr wrap="square" anchor="ctr">
            <a:noAutofit/>
          </a:bodyPr>
          <a:lstStyle>
            <a:lvl1pPr marL="0" indent="0" algn="ctr">
              <a:buNone/>
              <a:defRPr sz="1200">
                <a:solidFill>
                  <a:schemeClr val="tx2"/>
                </a:solidFill>
              </a:defRPr>
            </a:lvl1pPr>
          </a:lstStyle>
          <a:p>
            <a:r>
              <a:rPr lang="en-US"/>
              <a:t>*OPTIONAL* Click icon to insert photo </a:t>
            </a:r>
            <a:br>
              <a:rPr lang="en-US"/>
            </a:br>
            <a:r>
              <a:rPr lang="en-US"/>
              <a:t>(this text will not appear in presentation mode)</a:t>
            </a:r>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1012825" y="946704"/>
            <a:ext cx="5323321" cy="1249845"/>
          </a:xfrm>
        </p:spPr>
        <p:txBody>
          <a:bodyPr/>
          <a:lstStyle>
            <a:lvl1pPr>
              <a:lnSpc>
                <a:spcPct val="100000"/>
              </a:lnSpc>
              <a:defRPr/>
            </a:lvl1pPr>
          </a:lstStyle>
          <a:p>
            <a:r>
              <a:rPr lang="en-US"/>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hasCustomPrompt="1"/>
          </p:nvPr>
        </p:nvSpPr>
        <p:spPr>
          <a:xfrm>
            <a:off x="5085634" y="3429000"/>
            <a:ext cx="3043596" cy="3429000"/>
          </a:xfrm>
          <a:prstGeom prst="rect">
            <a:avLst/>
          </a:prstGeom>
          <a:solidFill>
            <a:schemeClr val="tx2"/>
          </a:solidFill>
          <a:ln>
            <a:noFill/>
          </a:ln>
        </p:spPr>
        <p:txBody>
          <a:bodyPr wrap="square" anchor="ctr">
            <a:noAutofit/>
          </a:bodyPr>
          <a:lstStyle>
            <a:lvl1pPr marL="0" indent="0" algn="ctr">
              <a:buNone/>
              <a:defRPr sz="1200">
                <a:solidFill>
                  <a:schemeClr val="bg1"/>
                </a:solidFill>
              </a:defRPr>
            </a:lvl1pPr>
          </a:lstStyle>
          <a:p>
            <a:r>
              <a:rPr lang="en-US"/>
              <a:t>*OPTIONAL* Click icon to insert photo </a:t>
            </a:r>
            <a:br>
              <a:rPr lang="en-US"/>
            </a:br>
            <a:r>
              <a:rPr lang="en-US"/>
              <a:t>(this text will not appear in presentation mode)</a:t>
            </a:r>
          </a:p>
        </p:txBody>
      </p:sp>
      <p:sp>
        <p:nvSpPr>
          <p:cNvPr id="2" name="Slide Number Placeholder 6">
            <a:extLst>
              <a:ext uri="{FF2B5EF4-FFF2-40B4-BE49-F238E27FC236}">
                <a16:creationId xmlns:a16="http://schemas.microsoft.com/office/drawing/2014/main" id="{5C6798B4-B4CF-3065-B2A0-9861B27EDB92}"/>
              </a:ext>
            </a:extLst>
          </p:cNvPr>
          <p:cNvSpPr>
            <a:spLocks noGrp="1"/>
          </p:cNvSpPr>
          <p:nvPr>
            <p:ph type="sldNum" sz="quarter" idx="15"/>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1596630222"/>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ext Left - 2 Blocks Staggered Al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0733" y="946704"/>
            <a:ext cx="4173922" cy="1249845"/>
          </a:xfrm>
        </p:spPr>
        <p:txBody>
          <a:bodyPr anchor="t" anchorCtr="0">
            <a:noAutofit/>
          </a:bodyPr>
          <a:lstStyle>
            <a:lvl1pPr>
              <a:defRPr sz="3600"/>
            </a:lvl1pPr>
          </a:lstStyle>
          <a:p>
            <a:r>
              <a:rPr lang="en-US"/>
              <a:t>Click to edit Master title style</a:t>
            </a:r>
          </a:p>
        </p:txBody>
      </p:sp>
      <p:sp>
        <p:nvSpPr>
          <p:cNvPr id="6" name="Picture Placeholder 8"/>
          <p:cNvSpPr>
            <a:spLocks noGrp="1"/>
          </p:cNvSpPr>
          <p:nvPr>
            <p:ph type="pic" sz="quarter" idx="14" hasCustomPrompt="1"/>
          </p:nvPr>
        </p:nvSpPr>
        <p:spPr>
          <a:xfrm>
            <a:off x="6085842"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marL="0" indent="0" algn="ctr">
              <a:buNone/>
              <a:defRPr sz="1200">
                <a:solidFill>
                  <a:schemeClr val="tx2"/>
                </a:solidFill>
              </a:defRPr>
            </a:lvl1pPr>
          </a:lstStyle>
          <a:p>
            <a:r>
              <a:rPr lang="en-US"/>
              <a:t>*OPTIONAL* Click icon to insert photo </a:t>
            </a:r>
            <a:br>
              <a:rPr lang="en-US"/>
            </a:br>
            <a:r>
              <a:rPr lang="en-US"/>
              <a:t>(this text will not appear in presentation mode)</a:t>
            </a:r>
          </a:p>
        </p:txBody>
      </p:sp>
      <p:sp>
        <p:nvSpPr>
          <p:cNvPr id="5" name="Picture Placeholder 8"/>
          <p:cNvSpPr>
            <a:spLocks noGrp="1"/>
          </p:cNvSpPr>
          <p:nvPr>
            <p:ph type="pic" sz="quarter" idx="13" hasCustomPrompt="1"/>
          </p:nvPr>
        </p:nvSpPr>
        <p:spPr>
          <a:xfrm>
            <a:off x="3058160" y="4572000"/>
            <a:ext cx="5069840" cy="2286000"/>
          </a:xfrm>
          <a:prstGeom prst="rect">
            <a:avLst/>
          </a:prstGeom>
          <a:solidFill>
            <a:schemeClr val="tx2"/>
          </a:solidFill>
          <a:ln>
            <a:noFill/>
          </a:ln>
        </p:spPr>
        <p:txBody>
          <a:bodyPr wrap="square" anchor="ctr">
            <a:noAutofit/>
          </a:bodyPr>
          <a:lstStyle>
            <a:lvl1pPr marL="0" indent="0" algn="ctr">
              <a:buNone/>
              <a:defRPr sz="1200">
                <a:solidFill>
                  <a:schemeClr val="bg1"/>
                </a:solidFill>
              </a:defRPr>
            </a:lvl1pPr>
          </a:lstStyle>
          <a:p>
            <a:r>
              <a:rPr lang="en-US"/>
              <a:t>*OPTIONAL* Click icon to insert photo </a:t>
            </a:r>
            <a:br>
              <a:rPr lang="en-US"/>
            </a:br>
            <a:r>
              <a:rPr lang="en-US"/>
              <a:t>(this text will not appear in presentation mode)</a:t>
            </a:r>
          </a:p>
        </p:txBody>
      </p:sp>
      <p:sp>
        <p:nvSpPr>
          <p:cNvPr id="4" name="Text Placeholder 3">
            <a:extLst>
              <a:ext uri="{FF2B5EF4-FFF2-40B4-BE49-F238E27FC236}">
                <a16:creationId xmlns:a16="http://schemas.microsoft.com/office/drawing/2014/main" id="{7D17153D-9F64-427B-A86A-225804AEA46D}"/>
              </a:ext>
            </a:extLst>
          </p:cNvPr>
          <p:cNvSpPr>
            <a:spLocks noGrp="1"/>
          </p:cNvSpPr>
          <p:nvPr>
            <p:ph type="body" sz="quarter" idx="15" hasCustomPrompt="1"/>
          </p:nvPr>
        </p:nvSpPr>
        <p:spPr>
          <a:xfrm>
            <a:off x="996949" y="2724150"/>
            <a:ext cx="3879851" cy="1319500"/>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3" name="Slide Number Placeholder 6">
            <a:extLst>
              <a:ext uri="{FF2B5EF4-FFF2-40B4-BE49-F238E27FC236}">
                <a16:creationId xmlns:a16="http://schemas.microsoft.com/office/drawing/2014/main" id="{4D870774-D94F-5DE3-5578-004162089CCE}"/>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1735076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 Images Staggere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9332" y="3444240"/>
            <a:ext cx="4227686" cy="3413760"/>
          </a:xfrm>
        </p:spPr>
        <p:txBody>
          <a:bodyPr anchor="ctr" anchorCtr="0">
            <a:normAutofit/>
          </a:bodyPr>
          <a:lstStyle>
            <a:lvl1pPr>
              <a:defRPr sz="3600"/>
            </a:lvl1pPr>
          </a:lstStyle>
          <a:p>
            <a:r>
              <a:rPr lang="en-US"/>
              <a:t>Click to edit Master title style</a:t>
            </a:r>
          </a:p>
        </p:txBody>
      </p:sp>
      <p:sp>
        <p:nvSpPr>
          <p:cNvPr id="6" name="Picture Placeholder 8"/>
          <p:cNvSpPr>
            <a:spLocks noGrp="1"/>
          </p:cNvSpPr>
          <p:nvPr>
            <p:ph type="pic" sz="quarter" idx="14" hasCustomPrompt="1"/>
          </p:nvPr>
        </p:nvSpPr>
        <p:spPr>
          <a:xfrm>
            <a:off x="3037840" y="0"/>
            <a:ext cx="3058160" cy="3444240"/>
          </a:xfrm>
          <a:prstGeom prst="rect">
            <a:avLst/>
          </a:prstGeom>
          <a:solidFill>
            <a:schemeClr val="tx2"/>
          </a:solidFill>
          <a:ln>
            <a:noFill/>
          </a:ln>
          <a:effectLst>
            <a:outerShdw blurRad="762000" dist="254000" dir="5400000" algn="t" rotWithShape="0">
              <a:prstClr val="black">
                <a:alpha val="30000"/>
              </a:prstClr>
            </a:outerShdw>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5" name="Picture Placeholder 8"/>
          <p:cNvSpPr>
            <a:spLocks noGrp="1"/>
          </p:cNvSpPr>
          <p:nvPr>
            <p:ph type="pic" sz="quarter" idx="13" hasCustomPrompt="1"/>
          </p:nvPr>
        </p:nvSpPr>
        <p:spPr>
          <a:xfrm>
            <a:off x="6085840" y="3444240"/>
            <a:ext cx="3048000" cy="341376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hasCustomPrompt="1"/>
          </p:nvPr>
        </p:nvSpPr>
        <p:spPr>
          <a:xfrm>
            <a:off x="9133840" y="3444240"/>
            <a:ext cx="3048000" cy="341376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7" name="Text Placeholder 3">
            <a:extLst>
              <a:ext uri="{FF2B5EF4-FFF2-40B4-BE49-F238E27FC236}">
                <a16:creationId xmlns:a16="http://schemas.microsoft.com/office/drawing/2014/main" id="{0B5C2248-71C6-4907-86BB-94F087D908AA}"/>
              </a:ext>
            </a:extLst>
          </p:cNvPr>
          <p:cNvSpPr>
            <a:spLocks noGrp="1"/>
          </p:cNvSpPr>
          <p:nvPr>
            <p:ph type="body" sz="quarter" idx="18" hasCustomPrompt="1"/>
          </p:nvPr>
        </p:nvSpPr>
        <p:spPr>
          <a:xfrm>
            <a:off x="7094551" y="0"/>
            <a:ext cx="4137556" cy="3429000"/>
          </a:xfrm>
        </p:spPr>
        <p:txBody>
          <a:bodyPr anchor="ctr" anchorCtr="0">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3" name="Slide Number Placeholder 6">
            <a:extLst>
              <a:ext uri="{FF2B5EF4-FFF2-40B4-BE49-F238E27FC236}">
                <a16:creationId xmlns:a16="http://schemas.microsoft.com/office/drawing/2014/main" id="{D56A2D28-9ED2-2AF9-9883-057979FB397E}"/>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590249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ext Right - Narrow Block Left">
    <p:bg>
      <p:bgPr>
        <a:solidFill>
          <a:schemeClr val="bg2"/>
        </a:solidFill>
        <a:effectLst/>
      </p:bgPr>
    </p:bg>
    <p:spTree>
      <p:nvGrpSpPr>
        <p:cNvPr id="1" name=""/>
        <p:cNvGrpSpPr/>
        <p:nvPr/>
      </p:nvGrpSpPr>
      <p:grpSpPr>
        <a:xfrm>
          <a:off x="0" y="0"/>
          <a:ext cx="0" cy="0"/>
          <a:chOff x="0" y="0"/>
          <a:chExt cx="0" cy="0"/>
        </a:xfrm>
      </p:grpSpPr>
      <p:sp>
        <p:nvSpPr>
          <p:cNvPr id="4" name="Picture Placeholder 8"/>
          <p:cNvSpPr>
            <a:spLocks noGrp="1"/>
          </p:cNvSpPr>
          <p:nvPr>
            <p:ph type="pic" sz="quarter" idx="12" hasCustomPrompt="1"/>
          </p:nvPr>
        </p:nvSpPr>
        <p:spPr>
          <a:xfrm>
            <a:off x="1016000" y="0"/>
            <a:ext cx="3058160" cy="6858000"/>
          </a:xfrm>
          <a:prstGeom prst="rect">
            <a:avLst/>
          </a:prstGeom>
          <a:solidFill>
            <a:schemeClr val="tx2"/>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789710"/>
            <a:ext cx="6114221" cy="1406839"/>
          </a:xfrm>
        </p:spPr>
        <p:txBody>
          <a:bodyPr anchor="b" anchorCtr="0"/>
          <a:lstStyle/>
          <a:p>
            <a:r>
              <a:rPr lang="en-US"/>
              <a:t>Click to edit Master title style</a:t>
            </a:r>
          </a:p>
        </p:txBody>
      </p:sp>
      <p:sp>
        <p:nvSpPr>
          <p:cNvPr id="8" name="Text Placeholder 3">
            <a:extLst>
              <a:ext uri="{FF2B5EF4-FFF2-40B4-BE49-F238E27FC236}">
                <a16:creationId xmlns:a16="http://schemas.microsoft.com/office/drawing/2014/main" id="{F76545C7-52B4-48BA-8325-AE6ADF326ED4}"/>
              </a:ext>
            </a:extLst>
          </p:cNvPr>
          <p:cNvSpPr>
            <a:spLocks noGrp="1"/>
          </p:cNvSpPr>
          <p:nvPr>
            <p:ph type="body" sz="quarter" idx="18" hasCustomPrompt="1"/>
          </p:nvPr>
        </p:nvSpPr>
        <p:spPr>
          <a:xfrm>
            <a:off x="5067300" y="2597728"/>
            <a:ext cx="6114221" cy="3470564"/>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7D6D7C25-D160-68AA-C43B-DBCA0B31DEF0}"/>
              </a:ext>
            </a:extLst>
          </p:cNvPr>
          <p:cNvSpPr>
            <a:spLocks noGrp="1"/>
          </p:cNvSpPr>
          <p:nvPr>
            <p:ph type="sldNum" sz="quarter" idx="19"/>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2818888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ext Right - Two Blocks Stacked">
    <p:bg>
      <p:bgPr>
        <a:solidFill>
          <a:schemeClr val="bg2"/>
        </a:solidFill>
        <a:effectLst/>
      </p:bgPr>
    </p:bg>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hasCustomPrompt="1"/>
          </p:nvPr>
        </p:nvSpPr>
        <p:spPr>
          <a:xfrm>
            <a:off x="1210312" y="3429002"/>
            <a:ext cx="4885689" cy="3428999"/>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1" y="946702"/>
            <a:ext cx="4079681" cy="1769202"/>
          </a:xfrm>
        </p:spPr>
        <p:txBody>
          <a:bodyPr anchor="b" anchorCtr="0"/>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hasCustomPrompt="1"/>
          </p:nvPr>
        </p:nvSpPr>
        <p:spPr>
          <a:xfrm>
            <a:off x="1210312" y="2"/>
            <a:ext cx="4885689" cy="3428999"/>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7" name="Text Placeholder 3">
            <a:extLst>
              <a:ext uri="{FF2B5EF4-FFF2-40B4-BE49-F238E27FC236}">
                <a16:creationId xmlns:a16="http://schemas.microsoft.com/office/drawing/2014/main" id="{9A9D8E24-030E-4417-BB5C-76E4A3A44A43}"/>
              </a:ext>
            </a:extLst>
          </p:cNvPr>
          <p:cNvSpPr>
            <a:spLocks noGrp="1"/>
          </p:cNvSpPr>
          <p:nvPr>
            <p:ph type="body" sz="quarter" idx="18" hasCustomPrompt="1"/>
          </p:nvPr>
        </p:nvSpPr>
        <p:spPr>
          <a:xfrm>
            <a:off x="7101840" y="3169779"/>
            <a:ext cx="4079680" cy="3026306"/>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56A115F8-98B3-0017-328B-A3E60130FB65}"/>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2131502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ext Left - 4 Images">
    <p:bg>
      <p:bgPr>
        <a:solidFill>
          <a:schemeClr val="bg2"/>
        </a:solidFill>
        <a:effectLst/>
      </p:bgPr>
    </p:bg>
    <p:spTree>
      <p:nvGrpSpPr>
        <p:cNvPr id="1" name=""/>
        <p:cNvGrpSpPr/>
        <p:nvPr/>
      </p:nvGrpSpPr>
      <p:grpSpPr>
        <a:xfrm>
          <a:off x="0" y="0"/>
          <a:ext cx="0" cy="0"/>
          <a:chOff x="0" y="0"/>
          <a:chExt cx="0" cy="0"/>
        </a:xfrm>
      </p:grpSpPr>
      <p:sp>
        <p:nvSpPr>
          <p:cNvPr id="5" name="Picture Placeholder 8"/>
          <p:cNvSpPr>
            <a:spLocks noGrp="1"/>
          </p:cNvSpPr>
          <p:nvPr>
            <p:ph type="pic" sz="quarter" idx="13" hasCustomPrompt="1"/>
          </p:nvPr>
        </p:nvSpPr>
        <p:spPr>
          <a:xfrm>
            <a:off x="6071623" y="3413760"/>
            <a:ext cx="3058155" cy="344424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11" name="Title 1">
            <a:extLst>
              <a:ext uri="{FF2B5EF4-FFF2-40B4-BE49-F238E27FC236}">
                <a16:creationId xmlns:a16="http://schemas.microsoft.com/office/drawing/2014/main" id="{C912F67D-36EF-416D-A3B2-F0DB4EA9A27B}"/>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2" name="Text Placeholder 3">
            <a:extLst>
              <a:ext uri="{FF2B5EF4-FFF2-40B4-BE49-F238E27FC236}">
                <a16:creationId xmlns:a16="http://schemas.microsoft.com/office/drawing/2014/main" id="{738D5E58-E546-4A14-96AA-06B9AE938D2B}"/>
              </a:ext>
            </a:extLst>
          </p:cNvPr>
          <p:cNvSpPr>
            <a:spLocks noGrp="1"/>
          </p:cNvSpPr>
          <p:nvPr>
            <p:ph type="body" sz="quarter" idx="18" hasCustomPrompt="1"/>
          </p:nvPr>
        </p:nvSpPr>
        <p:spPr>
          <a:xfrm>
            <a:off x="1003852" y="3392054"/>
            <a:ext cx="3879851" cy="2519245"/>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15" name="Picture Placeholder 8">
            <a:extLst>
              <a:ext uri="{FF2B5EF4-FFF2-40B4-BE49-F238E27FC236}">
                <a16:creationId xmlns:a16="http://schemas.microsoft.com/office/drawing/2014/main" id="{37D27DF3-AF72-4375-996B-3023F3A9236E}"/>
              </a:ext>
            </a:extLst>
          </p:cNvPr>
          <p:cNvSpPr>
            <a:spLocks noGrp="1"/>
          </p:cNvSpPr>
          <p:nvPr>
            <p:ph type="pic" sz="quarter" idx="19" hasCustomPrompt="1"/>
          </p:nvPr>
        </p:nvSpPr>
        <p:spPr>
          <a:xfrm>
            <a:off x="9133839" y="0"/>
            <a:ext cx="3058155" cy="341376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17" name="Picture Placeholder 8">
            <a:extLst>
              <a:ext uri="{FF2B5EF4-FFF2-40B4-BE49-F238E27FC236}">
                <a16:creationId xmlns:a16="http://schemas.microsoft.com/office/drawing/2014/main" id="{3DE49E69-046C-4A19-8730-8EA5E7BCA0DE}"/>
              </a:ext>
            </a:extLst>
          </p:cNvPr>
          <p:cNvSpPr>
            <a:spLocks noGrp="1"/>
          </p:cNvSpPr>
          <p:nvPr>
            <p:ph type="pic" sz="quarter" idx="20" hasCustomPrompt="1"/>
          </p:nvPr>
        </p:nvSpPr>
        <p:spPr>
          <a:xfrm>
            <a:off x="9133839" y="3413760"/>
            <a:ext cx="3054095" cy="344424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18" name="Picture Placeholder 8">
            <a:extLst>
              <a:ext uri="{FF2B5EF4-FFF2-40B4-BE49-F238E27FC236}">
                <a16:creationId xmlns:a16="http://schemas.microsoft.com/office/drawing/2014/main" id="{9A724A00-B570-4D69-B59D-06FF7A3FCF08}"/>
              </a:ext>
            </a:extLst>
          </p:cNvPr>
          <p:cNvSpPr>
            <a:spLocks noGrp="1"/>
          </p:cNvSpPr>
          <p:nvPr>
            <p:ph type="pic" sz="quarter" idx="21" hasCustomPrompt="1"/>
          </p:nvPr>
        </p:nvSpPr>
        <p:spPr>
          <a:xfrm>
            <a:off x="6071623" y="0"/>
            <a:ext cx="3058155" cy="341376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2" name="Slide Number Placeholder 6">
            <a:extLst>
              <a:ext uri="{FF2B5EF4-FFF2-40B4-BE49-F238E27FC236}">
                <a16:creationId xmlns:a16="http://schemas.microsoft.com/office/drawing/2014/main" id="{6F1F141D-88E9-ADB8-64A3-1BBB5D11813B}"/>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4013353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6AB654-5F1A-450A-B21D-BC068F9BCC5A}"/>
              </a:ext>
            </a:extLst>
          </p:cNvPr>
          <p:cNvSpPr>
            <a:spLocks noGrp="1"/>
          </p:cNvSpPr>
          <p:nvPr>
            <p:ph type="sldNum" sz="quarter" idx="10"/>
          </p:nvPr>
        </p:nvSpPr>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957965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ext Left - 3 Images">
    <p:bg>
      <p:bgPr>
        <a:solidFill>
          <a:schemeClr val="bg2"/>
        </a:solidFill>
        <a:effectLst/>
      </p:bgPr>
    </p:bg>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9133840" y="0"/>
            <a:ext cx="3058159" cy="6858000"/>
          </a:xfrm>
          <a:prstGeom prst="rect">
            <a:avLst/>
          </a:prstGeom>
          <a:solidFill>
            <a:schemeClr val="tx2"/>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7" name="Picture Placeholder 8"/>
          <p:cNvSpPr>
            <a:spLocks noGrp="1"/>
          </p:cNvSpPr>
          <p:nvPr>
            <p:ph type="pic" sz="quarter" idx="15" hasCustomPrompt="1"/>
          </p:nvPr>
        </p:nvSpPr>
        <p:spPr>
          <a:xfrm>
            <a:off x="6085840" y="0"/>
            <a:ext cx="3048000" cy="3413760"/>
          </a:xfrm>
          <a:prstGeom prst="rect">
            <a:avLst/>
          </a:prstGeom>
          <a:solidFill>
            <a:schemeClr val="bg1"/>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9" name="Title 1">
            <a:extLst>
              <a:ext uri="{FF2B5EF4-FFF2-40B4-BE49-F238E27FC236}">
                <a16:creationId xmlns:a16="http://schemas.microsoft.com/office/drawing/2014/main" id="{5A606557-5974-4B3B-B554-621664B2C39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143CD060-4B36-4BA5-9422-11AA82201FAD}"/>
              </a:ext>
            </a:extLst>
          </p:cNvPr>
          <p:cNvSpPr>
            <a:spLocks noGrp="1"/>
          </p:cNvSpPr>
          <p:nvPr>
            <p:ph type="body" sz="quarter" idx="18" hasCustomPrompt="1"/>
          </p:nvPr>
        </p:nvSpPr>
        <p:spPr>
          <a:xfrm>
            <a:off x="1003852" y="3392054"/>
            <a:ext cx="3879851" cy="2519245"/>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98769354-6D1D-8DEC-775D-A819E87D6DE3}"/>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600244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ext Left - 3 Images Alt">
    <p:bg>
      <p:bgPr>
        <a:solidFill>
          <a:schemeClr val="bg2"/>
        </a:solidFill>
        <a:effectLst/>
      </p:bgPr>
    </p:bg>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6085840" y="0"/>
            <a:ext cx="6106160" cy="3413760"/>
          </a:xfrm>
          <a:prstGeom prst="rect">
            <a:avLst/>
          </a:prstGeom>
          <a:solidFill>
            <a:schemeClr val="bg1"/>
          </a:soli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a:t>
            </a:r>
            <a:br>
              <a:rPr lang="en-US"/>
            </a:br>
            <a:r>
              <a:rPr lang="en-US"/>
              <a:t>(this text will not appear in presentation mode)</a:t>
            </a:r>
          </a:p>
        </p:txBody>
      </p:sp>
      <p:sp>
        <p:nvSpPr>
          <p:cNvPr id="5" name="Picture Placeholder 8"/>
          <p:cNvSpPr>
            <a:spLocks noGrp="1"/>
          </p:cNvSpPr>
          <p:nvPr>
            <p:ph type="pic" sz="quarter" idx="13" hasCustomPrompt="1"/>
          </p:nvPr>
        </p:nvSpPr>
        <p:spPr>
          <a:xfrm>
            <a:off x="6085840" y="3413760"/>
            <a:ext cx="3048000" cy="344424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9" name="Picture Placeholder 8"/>
          <p:cNvSpPr>
            <a:spLocks noGrp="1"/>
          </p:cNvSpPr>
          <p:nvPr>
            <p:ph type="pic" sz="quarter" idx="16" hasCustomPrompt="1"/>
          </p:nvPr>
        </p:nvSpPr>
        <p:spPr>
          <a:xfrm>
            <a:off x="9133840" y="3413760"/>
            <a:ext cx="3058160" cy="3444240"/>
          </a:xfrm>
          <a:prstGeom prst="rect">
            <a:avLst/>
          </a:prstGeom>
          <a:solidFill>
            <a:schemeClr val="tx2"/>
          </a:soli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*OPTIONAL* Click icon to insert photo (this text will not appear in presentation mode)</a:t>
            </a:r>
          </a:p>
        </p:txBody>
      </p:sp>
      <p:sp>
        <p:nvSpPr>
          <p:cNvPr id="10" name="Title 1">
            <a:extLst>
              <a:ext uri="{FF2B5EF4-FFF2-40B4-BE49-F238E27FC236}">
                <a16:creationId xmlns:a16="http://schemas.microsoft.com/office/drawing/2014/main" id="{77D9957A-6A99-4B06-A04D-FC36140D6F1A}"/>
              </a:ext>
            </a:extLst>
          </p:cNvPr>
          <p:cNvSpPr>
            <a:spLocks noGrp="1"/>
          </p:cNvSpPr>
          <p:nvPr>
            <p:ph type="title"/>
          </p:nvPr>
        </p:nvSpPr>
        <p:spPr>
          <a:xfrm>
            <a:off x="1003391" y="946704"/>
            <a:ext cx="4067176" cy="2120055"/>
          </a:xfrm>
        </p:spPr>
        <p:txBody>
          <a:bodyPr anchor="b" anchorCtr="0"/>
          <a:lstStyle/>
          <a:p>
            <a:r>
              <a:rPr lang="en-US"/>
              <a:t>Click to edit Master title style</a:t>
            </a:r>
          </a:p>
        </p:txBody>
      </p:sp>
      <p:sp>
        <p:nvSpPr>
          <p:cNvPr id="11" name="Text Placeholder 3">
            <a:extLst>
              <a:ext uri="{FF2B5EF4-FFF2-40B4-BE49-F238E27FC236}">
                <a16:creationId xmlns:a16="http://schemas.microsoft.com/office/drawing/2014/main" id="{3A974210-0FF5-4C25-923E-EA6BE68A2020}"/>
              </a:ext>
            </a:extLst>
          </p:cNvPr>
          <p:cNvSpPr>
            <a:spLocks noGrp="1"/>
          </p:cNvSpPr>
          <p:nvPr>
            <p:ph type="body" sz="quarter" idx="18" hasCustomPrompt="1"/>
          </p:nvPr>
        </p:nvSpPr>
        <p:spPr>
          <a:xfrm>
            <a:off x="1003852" y="3392054"/>
            <a:ext cx="3879851" cy="2519245"/>
          </a:xfrm>
        </p:spPr>
        <p:txBody>
          <a:bodyPr>
            <a:normAutofit/>
          </a:bodyPr>
          <a:lstStyle>
            <a:lvl1pPr marL="0" indent="0">
              <a:buNone/>
              <a:defRPr sz="1800"/>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A385E792-12FC-ED46-4F64-5CC19F3EE772}"/>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1149871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Text Below - 2 Images Top">
    <p:bg>
      <p:bgPr>
        <a:solidFill>
          <a:schemeClr val="bg2"/>
        </a:solidFill>
        <a:effectLst/>
      </p:bgPr>
    </p:bg>
    <p:spTree>
      <p:nvGrpSpPr>
        <p:cNvPr id="1" name=""/>
        <p:cNvGrpSpPr/>
        <p:nvPr/>
      </p:nvGrpSpPr>
      <p:grpSpPr>
        <a:xfrm>
          <a:off x="0" y="0"/>
          <a:ext cx="0" cy="0"/>
          <a:chOff x="0" y="0"/>
          <a:chExt cx="0" cy="0"/>
        </a:xfrm>
      </p:grpSpPr>
      <p:sp>
        <p:nvSpPr>
          <p:cNvPr id="5" name="Picture Placeholder 8"/>
          <p:cNvSpPr>
            <a:spLocks noGrp="1"/>
          </p:cNvSpPr>
          <p:nvPr>
            <p:ph type="pic" sz="quarter" idx="27" hasCustomPrompt="1"/>
          </p:nvPr>
        </p:nvSpPr>
        <p:spPr>
          <a:xfrm>
            <a:off x="0" y="0"/>
            <a:ext cx="6096000" cy="3441700"/>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insert photo </a:t>
            </a:r>
            <a:br>
              <a:rPr lang="en-US"/>
            </a:br>
            <a:r>
              <a:rPr lang="en-US"/>
              <a:t>(this text will not appear in presentation mode)</a:t>
            </a:r>
          </a:p>
        </p:txBody>
      </p:sp>
      <p:sp>
        <p:nvSpPr>
          <p:cNvPr id="6" name="Picture Placeholder 8"/>
          <p:cNvSpPr>
            <a:spLocks noGrp="1"/>
          </p:cNvSpPr>
          <p:nvPr>
            <p:ph type="pic" sz="quarter" idx="28" hasCustomPrompt="1"/>
          </p:nvPr>
        </p:nvSpPr>
        <p:spPr>
          <a:xfrm>
            <a:off x="6096000" y="0"/>
            <a:ext cx="6096000" cy="3441700"/>
          </a:xfrm>
          <a:prstGeom prst="rect">
            <a:avLst/>
          </a:prstGeom>
          <a:gradFill flip="none" rotWithShape="1">
            <a:gsLst>
              <a:gs pos="0">
                <a:schemeClr val="tx1">
                  <a:lumMod val="50000"/>
                  <a:lumOff val="50000"/>
                </a:schemeClr>
              </a:gs>
              <a:gs pos="100000">
                <a:schemeClr val="bg2"/>
              </a:gs>
            </a:gsLst>
            <a:lin ang="0" scaled="1"/>
            <a:tileRect/>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insert photo </a:t>
            </a:r>
            <a:br>
              <a:rPr lang="en-US"/>
            </a:br>
            <a:r>
              <a:rPr lang="en-US"/>
              <a:t>(this text will not appear in presentation mode)</a:t>
            </a:r>
          </a:p>
        </p:txBody>
      </p:sp>
      <p:sp>
        <p:nvSpPr>
          <p:cNvPr id="8" name="Text Placeholder 7">
            <a:extLst>
              <a:ext uri="{FF2B5EF4-FFF2-40B4-BE49-F238E27FC236}">
                <a16:creationId xmlns:a16="http://schemas.microsoft.com/office/drawing/2014/main" id="{D73C666D-1118-4B50-A909-F1F6C3F1A534}"/>
              </a:ext>
            </a:extLst>
          </p:cNvPr>
          <p:cNvSpPr>
            <a:spLocks noGrp="1"/>
          </p:cNvSpPr>
          <p:nvPr>
            <p:ph type="body" sz="quarter" idx="30" hasCustomPrompt="1"/>
          </p:nvPr>
        </p:nvSpPr>
        <p:spPr>
          <a:xfrm>
            <a:off x="501651" y="3944203"/>
            <a:ext cx="5056188" cy="746736"/>
          </a:xfrm>
        </p:spPr>
        <p:txBody>
          <a:bodyPr>
            <a:normAutofit/>
          </a:bodyPr>
          <a:lstStyle>
            <a:lvl1pPr marL="0" indent="0">
              <a:buNone/>
              <a:defRPr sz="2800" b="1">
                <a:solidFill>
                  <a:schemeClr val="tx2"/>
                </a:solidFill>
                <a:latin typeface="+mj-lt"/>
              </a:defRPr>
            </a:lvl1pPr>
          </a:lstStyle>
          <a:p>
            <a:pPr lvl="0"/>
            <a:r>
              <a:rPr lang="en-US"/>
              <a:t>Click here to change title</a:t>
            </a:r>
          </a:p>
        </p:txBody>
      </p:sp>
      <p:sp>
        <p:nvSpPr>
          <p:cNvPr id="10" name="Text Placeholder 9">
            <a:extLst>
              <a:ext uri="{FF2B5EF4-FFF2-40B4-BE49-F238E27FC236}">
                <a16:creationId xmlns:a16="http://schemas.microsoft.com/office/drawing/2014/main" id="{917224F2-51A2-41CE-8FAD-248A9EC78384}"/>
              </a:ext>
            </a:extLst>
          </p:cNvPr>
          <p:cNvSpPr>
            <a:spLocks noGrp="1"/>
          </p:cNvSpPr>
          <p:nvPr>
            <p:ph type="body" sz="quarter" idx="31" hasCustomPrompt="1"/>
          </p:nvPr>
        </p:nvSpPr>
        <p:spPr>
          <a:xfrm>
            <a:off x="501651" y="4841383"/>
            <a:ext cx="5056188" cy="1248987"/>
          </a:xfrm>
        </p:spPr>
        <p:txBody>
          <a:bodyPr>
            <a:normAutofit/>
          </a:bodyPr>
          <a:lstStyle>
            <a:lvl1pPr marL="0" marR="0" indent="0" algn="l" defTabSz="914308" rtl="0" eaLnBrk="1" fontAlgn="auto" latinLnBrk="0" hangingPunct="1">
              <a:lnSpc>
                <a:spcPct val="100000"/>
              </a:lnSpc>
              <a:spcBef>
                <a:spcPts val="0"/>
              </a:spcBef>
              <a:spcAft>
                <a:spcPts val="0"/>
              </a:spcAft>
              <a:buClrTx/>
              <a:buSzTx/>
              <a:buFontTx/>
              <a:buNone/>
              <a:tabLst/>
              <a:defRPr sz="1400">
                <a:solidFill>
                  <a:schemeClr val="bg2"/>
                </a:solidFill>
              </a:defRPr>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amet,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elit.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mauris,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11" name="Text Placeholder 7">
            <a:extLst>
              <a:ext uri="{FF2B5EF4-FFF2-40B4-BE49-F238E27FC236}">
                <a16:creationId xmlns:a16="http://schemas.microsoft.com/office/drawing/2014/main" id="{56F3C0CF-A14C-4A7F-9BAF-6B709E2BF271}"/>
              </a:ext>
            </a:extLst>
          </p:cNvPr>
          <p:cNvSpPr>
            <a:spLocks noGrp="1"/>
          </p:cNvSpPr>
          <p:nvPr>
            <p:ph type="body" sz="quarter" idx="32" hasCustomPrompt="1"/>
          </p:nvPr>
        </p:nvSpPr>
        <p:spPr>
          <a:xfrm>
            <a:off x="6634163" y="3944203"/>
            <a:ext cx="5056188" cy="746736"/>
          </a:xfrm>
        </p:spPr>
        <p:txBody>
          <a:bodyPr>
            <a:normAutofit/>
          </a:bodyPr>
          <a:lstStyle>
            <a:lvl1pPr marL="0" indent="0">
              <a:buNone/>
              <a:defRPr sz="2800" b="1">
                <a:solidFill>
                  <a:schemeClr val="tx2"/>
                </a:solidFill>
                <a:latin typeface="+mj-lt"/>
              </a:defRPr>
            </a:lvl1pPr>
          </a:lstStyle>
          <a:p>
            <a:pPr lvl="0"/>
            <a:r>
              <a:rPr lang="en-US"/>
              <a:t>Click here to change title</a:t>
            </a:r>
          </a:p>
        </p:txBody>
      </p:sp>
      <p:sp>
        <p:nvSpPr>
          <p:cNvPr id="12" name="Text Placeholder 9">
            <a:extLst>
              <a:ext uri="{FF2B5EF4-FFF2-40B4-BE49-F238E27FC236}">
                <a16:creationId xmlns:a16="http://schemas.microsoft.com/office/drawing/2014/main" id="{282C5AB8-6E34-45A6-A872-673715848ABC}"/>
              </a:ext>
            </a:extLst>
          </p:cNvPr>
          <p:cNvSpPr>
            <a:spLocks noGrp="1"/>
          </p:cNvSpPr>
          <p:nvPr>
            <p:ph type="body" sz="quarter" idx="33" hasCustomPrompt="1"/>
          </p:nvPr>
        </p:nvSpPr>
        <p:spPr>
          <a:xfrm>
            <a:off x="6634163" y="4841383"/>
            <a:ext cx="5056188" cy="1248987"/>
          </a:xfrm>
        </p:spPr>
        <p:txBody>
          <a:bodyPr>
            <a:normAutofit/>
          </a:bodyPr>
          <a:lstStyle>
            <a:lvl1pPr marL="0" marR="0" indent="0" algn="l" defTabSz="914308" rtl="0" eaLnBrk="1" fontAlgn="auto" latinLnBrk="0" hangingPunct="1">
              <a:lnSpc>
                <a:spcPct val="114000"/>
              </a:lnSpc>
              <a:spcBef>
                <a:spcPts val="1000"/>
              </a:spcBef>
              <a:spcAft>
                <a:spcPts val="0"/>
              </a:spcAft>
              <a:buClrTx/>
              <a:buSzTx/>
              <a:buFontTx/>
              <a:buNone/>
              <a:tabLst/>
              <a:defRPr sz="1400">
                <a:solidFill>
                  <a:schemeClr val="bg2"/>
                </a:solidFill>
              </a:defRPr>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2" name="Slide Number Placeholder 6">
            <a:extLst>
              <a:ext uri="{FF2B5EF4-FFF2-40B4-BE49-F238E27FC236}">
                <a16:creationId xmlns:a16="http://schemas.microsoft.com/office/drawing/2014/main" id="{C1521D3D-29CF-DE59-3678-7C239825CB51}"/>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1895531625"/>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name="Text Right - 2 Images Left">
    <p:bg>
      <p:bgPr>
        <a:solidFill>
          <a:schemeClr val="bg2"/>
        </a:solidFill>
        <a:effectLst/>
      </p:bgPr>
    </p:bg>
    <p:spTree>
      <p:nvGrpSpPr>
        <p:cNvPr id="1" name=""/>
        <p:cNvGrpSpPr/>
        <p:nvPr/>
      </p:nvGrpSpPr>
      <p:grpSpPr>
        <a:xfrm>
          <a:off x="0" y="0"/>
          <a:ext cx="0" cy="0"/>
          <a:chOff x="0" y="0"/>
          <a:chExt cx="0" cy="0"/>
        </a:xfrm>
      </p:grpSpPr>
      <p:sp>
        <p:nvSpPr>
          <p:cNvPr id="5" name="Picture Placeholder 8"/>
          <p:cNvSpPr>
            <a:spLocks noGrp="1"/>
          </p:cNvSpPr>
          <p:nvPr>
            <p:ph type="pic" sz="quarter" idx="27" hasCustomPrompt="1"/>
          </p:nvPr>
        </p:nvSpPr>
        <p:spPr>
          <a:xfrm>
            <a:off x="0" y="0"/>
            <a:ext cx="6096000" cy="3416300"/>
          </a:xfrm>
          <a:prstGeom prst="rect">
            <a:avLst/>
          </a:prstGeom>
          <a:gradFill flip="none" rotWithShape="1">
            <a:gsLst>
              <a:gs pos="0">
                <a:schemeClr val="tx1">
                  <a:lumMod val="50000"/>
                  <a:lumOff val="50000"/>
                </a:schemeClr>
              </a:gs>
              <a:gs pos="100000">
                <a:schemeClr val="bg2"/>
              </a:gs>
            </a:gsLst>
            <a:lin ang="540000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insert photo </a:t>
            </a:r>
            <a:br>
              <a:rPr lang="en-US"/>
            </a:br>
            <a:r>
              <a:rPr lang="en-US"/>
              <a:t>(this text will not appear in presentation mode)</a:t>
            </a:r>
          </a:p>
        </p:txBody>
      </p:sp>
      <p:sp>
        <p:nvSpPr>
          <p:cNvPr id="6" name="Picture Placeholder 8"/>
          <p:cNvSpPr>
            <a:spLocks noGrp="1"/>
          </p:cNvSpPr>
          <p:nvPr>
            <p:ph type="pic" sz="quarter" idx="28" hasCustomPrompt="1"/>
          </p:nvPr>
        </p:nvSpPr>
        <p:spPr>
          <a:xfrm>
            <a:off x="0" y="3416300"/>
            <a:ext cx="6096000" cy="3441700"/>
          </a:xfrm>
          <a:prstGeom prst="rect">
            <a:avLst/>
          </a:prstGeom>
          <a:gradFill>
            <a:gsLst>
              <a:gs pos="0">
                <a:schemeClr val="tx1">
                  <a:lumMod val="50000"/>
                  <a:lumOff val="50000"/>
                </a:schemeClr>
              </a:gs>
              <a:gs pos="100000">
                <a:schemeClr val="bg2"/>
              </a:gs>
            </a:gsLst>
            <a:lin ang="5400000" scaled="1"/>
          </a:gradFill>
          <a:ln>
            <a:noFill/>
          </a:ln>
          <a:effectLst/>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insert photo </a:t>
            </a:r>
            <a:br>
              <a:rPr lang="en-US"/>
            </a:br>
            <a:r>
              <a:rPr lang="en-US"/>
              <a:t>(this text will not appear in presentation mode)</a:t>
            </a:r>
          </a:p>
        </p:txBody>
      </p:sp>
      <p:sp>
        <p:nvSpPr>
          <p:cNvPr id="7" name="Text Placeholder 7">
            <a:extLst>
              <a:ext uri="{FF2B5EF4-FFF2-40B4-BE49-F238E27FC236}">
                <a16:creationId xmlns:a16="http://schemas.microsoft.com/office/drawing/2014/main" id="{C81FF7BE-1889-43B3-ADA7-AC01D48A54C0}"/>
              </a:ext>
            </a:extLst>
          </p:cNvPr>
          <p:cNvSpPr>
            <a:spLocks noGrp="1"/>
          </p:cNvSpPr>
          <p:nvPr>
            <p:ph type="body" sz="quarter" idx="30" hasCustomPrompt="1"/>
          </p:nvPr>
        </p:nvSpPr>
        <p:spPr>
          <a:xfrm>
            <a:off x="6616203" y="619539"/>
            <a:ext cx="5056188" cy="843170"/>
          </a:xfrm>
        </p:spPr>
        <p:txBody>
          <a:bodyPr anchor="b" anchorCtr="0">
            <a:normAutofit/>
          </a:bodyPr>
          <a:lstStyle>
            <a:lvl1pPr marL="0" indent="0">
              <a:buNone/>
              <a:defRPr sz="2800" b="1">
                <a:solidFill>
                  <a:schemeClr val="tx2"/>
                </a:solidFill>
                <a:latin typeface="+mj-lt"/>
              </a:defRPr>
            </a:lvl1pPr>
          </a:lstStyle>
          <a:p>
            <a:pPr lvl="0"/>
            <a:r>
              <a:rPr lang="en-US"/>
              <a:t>Click here to change title</a:t>
            </a:r>
          </a:p>
        </p:txBody>
      </p:sp>
      <p:sp>
        <p:nvSpPr>
          <p:cNvPr id="8" name="Text Placeholder 9">
            <a:extLst>
              <a:ext uri="{FF2B5EF4-FFF2-40B4-BE49-F238E27FC236}">
                <a16:creationId xmlns:a16="http://schemas.microsoft.com/office/drawing/2014/main" id="{64CBDF18-AB4F-4A16-BBAC-CE7420D98596}"/>
              </a:ext>
            </a:extLst>
          </p:cNvPr>
          <p:cNvSpPr>
            <a:spLocks noGrp="1"/>
          </p:cNvSpPr>
          <p:nvPr>
            <p:ph type="body" sz="quarter" idx="31" hasCustomPrompt="1"/>
          </p:nvPr>
        </p:nvSpPr>
        <p:spPr>
          <a:xfrm>
            <a:off x="6616203" y="1613153"/>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solidFill>
                  <a:schemeClr val="bg2"/>
                </a:solidFill>
              </a:defRPr>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11" name="Text Placeholder 7">
            <a:extLst>
              <a:ext uri="{FF2B5EF4-FFF2-40B4-BE49-F238E27FC236}">
                <a16:creationId xmlns:a16="http://schemas.microsoft.com/office/drawing/2014/main" id="{4073CD7F-C19A-4FCB-A9A0-3444A43C1426}"/>
              </a:ext>
            </a:extLst>
          </p:cNvPr>
          <p:cNvSpPr>
            <a:spLocks noGrp="1"/>
          </p:cNvSpPr>
          <p:nvPr>
            <p:ph type="body" sz="quarter" idx="32" hasCustomPrompt="1"/>
          </p:nvPr>
        </p:nvSpPr>
        <p:spPr>
          <a:xfrm>
            <a:off x="6616203" y="3991556"/>
            <a:ext cx="5056188" cy="843170"/>
          </a:xfrm>
        </p:spPr>
        <p:txBody>
          <a:bodyPr anchor="b" anchorCtr="0">
            <a:normAutofit/>
          </a:bodyPr>
          <a:lstStyle>
            <a:lvl1pPr marL="0" indent="0">
              <a:buNone/>
              <a:defRPr sz="2800" b="1">
                <a:solidFill>
                  <a:schemeClr val="tx2"/>
                </a:solidFill>
                <a:latin typeface="+mj-lt"/>
              </a:defRPr>
            </a:lvl1pPr>
          </a:lstStyle>
          <a:p>
            <a:pPr lvl="0"/>
            <a:r>
              <a:rPr lang="en-US"/>
              <a:t>Click here to change title</a:t>
            </a:r>
          </a:p>
        </p:txBody>
      </p:sp>
      <p:sp>
        <p:nvSpPr>
          <p:cNvPr id="12" name="Text Placeholder 9">
            <a:extLst>
              <a:ext uri="{FF2B5EF4-FFF2-40B4-BE49-F238E27FC236}">
                <a16:creationId xmlns:a16="http://schemas.microsoft.com/office/drawing/2014/main" id="{CDE4D3EC-884A-4182-926D-B58BF7752461}"/>
              </a:ext>
            </a:extLst>
          </p:cNvPr>
          <p:cNvSpPr>
            <a:spLocks noGrp="1"/>
          </p:cNvSpPr>
          <p:nvPr>
            <p:ph type="body" sz="quarter" idx="33" hasCustomPrompt="1"/>
          </p:nvPr>
        </p:nvSpPr>
        <p:spPr>
          <a:xfrm>
            <a:off x="6616203" y="4985170"/>
            <a:ext cx="5056188" cy="1248987"/>
          </a:xfrm>
        </p:spPr>
        <p:txBody>
          <a:bodyPr>
            <a:normAutofit/>
          </a:bodyPr>
          <a:lstStyle>
            <a:lvl1pPr marL="0" marR="0" indent="0" algn="l" defTabSz="914308" rtl="0" eaLnBrk="1" fontAlgn="auto" latinLnBrk="0" hangingPunct="1">
              <a:lnSpc>
                <a:spcPct val="130000"/>
              </a:lnSpc>
              <a:spcBef>
                <a:spcPts val="1000"/>
              </a:spcBef>
              <a:spcAft>
                <a:spcPts val="0"/>
              </a:spcAft>
              <a:buClrTx/>
              <a:buSzTx/>
              <a:buFontTx/>
              <a:buNone/>
              <a:tabLst/>
              <a:defRPr sz="1400">
                <a:solidFill>
                  <a:schemeClr val="bg2"/>
                </a:solidFill>
              </a:defRPr>
            </a:lvl1pPr>
          </a:lstStyle>
          <a:p>
            <a:pPr marL="0" marR="0" lvl="0" indent="0" algn="l" defTabSz="914308" rtl="0" eaLnBrk="1" fontAlgn="auto" latinLnBrk="0" hangingPunct="1">
              <a:lnSpc>
                <a:spcPct val="13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023B40"/>
                </a:solidFill>
                <a:effectLst/>
                <a:uLnTx/>
                <a:uFillTx/>
                <a:latin typeface="+mn-lt"/>
                <a:ea typeface="+mn-ea"/>
                <a:cs typeface="+mn-cs"/>
              </a:rPr>
              <a:t>Lorem ipsum dolor sit </a:t>
            </a:r>
            <a:r>
              <a:rPr kumimoji="0" lang="en-US" sz="1400" b="0" i="0" u="none" strike="noStrike" kern="1200" cap="none" spc="0" normalizeH="0" baseline="0" noProof="0" err="1">
                <a:ln>
                  <a:noFill/>
                </a:ln>
                <a:solidFill>
                  <a:srgbClr val="023B40"/>
                </a:solidFill>
                <a:effectLst/>
                <a:uLnTx/>
                <a:uFillTx/>
                <a:latin typeface="+mn-lt"/>
                <a:ea typeface="+mn-ea"/>
                <a:cs typeface="+mn-cs"/>
              </a:rPr>
              <a:t>amet</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consectetur</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adipiscing</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elit</a:t>
            </a:r>
            <a:r>
              <a:rPr kumimoji="0" lang="en-US" sz="1400" b="0" i="0" u="none" strike="noStrike" kern="1200" cap="none" spc="0" normalizeH="0" baseline="0" noProof="0">
                <a:ln>
                  <a:noFill/>
                </a:ln>
                <a:solidFill>
                  <a:srgbClr val="023B40"/>
                </a:solidFill>
                <a:effectLst/>
                <a:uLnTx/>
                <a:uFillTx/>
                <a:latin typeface="+mn-lt"/>
                <a:ea typeface="+mn-ea"/>
                <a:cs typeface="+mn-cs"/>
              </a:rPr>
              <a:t>. Cras </a:t>
            </a:r>
            <a:r>
              <a:rPr kumimoji="0" lang="en-US" sz="1400" b="0" i="0" u="none" strike="noStrike" kern="1200" cap="none" spc="0" normalizeH="0" baseline="0" noProof="0" err="1">
                <a:ln>
                  <a:noFill/>
                </a:ln>
                <a:solidFill>
                  <a:srgbClr val="023B40"/>
                </a:solidFill>
                <a:effectLst/>
                <a:uLnTx/>
                <a:uFillTx/>
                <a:latin typeface="+mn-lt"/>
                <a:ea typeface="+mn-ea"/>
                <a:cs typeface="+mn-cs"/>
              </a:rPr>
              <a:t>volutpat</a:t>
            </a:r>
            <a:r>
              <a:rPr kumimoji="0" lang="en-US" sz="1400" b="0" i="0" u="none" strike="noStrike" kern="1200" cap="none" spc="0" normalizeH="0" baseline="0" noProof="0">
                <a:ln>
                  <a:noFill/>
                </a:ln>
                <a:solidFill>
                  <a:srgbClr val="023B40"/>
                </a:solidFill>
                <a:effectLst/>
                <a:uLnTx/>
                <a:uFillTx/>
                <a:latin typeface="+mn-lt"/>
                <a:ea typeface="+mn-ea"/>
                <a:cs typeface="+mn-cs"/>
              </a:rPr>
              <a:t> vestibulum </a:t>
            </a:r>
            <a:r>
              <a:rPr kumimoji="0" lang="en-US" sz="1400" b="0" i="0" u="none" strike="noStrike" kern="1200" cap="none" spc="0" normalizeH="0" baseline="0" noProof="0" err="1">
                <a:ln>
                  <a:noFill/>
                </a:ln>
                <a:solidFill>
                  <a:srgbClr val="023B40"/>
                </a:solidFill>
                <a:effectLst/>
                <a:uLnTx/>
                <a:uFillTx/>
                <a:latin typeface="+mn-lt"/>
                <a:ea typeface="+mn-ea"/>
                <a:cs typeface="+mn-cs"/>
              </a:rPr>
              <a:t>mauris</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nec</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viverra</a:t>
            </a:r>
            <a:r>
              <a:rPr kumimoji="0" lang="en-US" sz="1400" b="0" i="0" u="none" strike="noStrike" kern="1200" cap="none" spc="0" normalizeH="0" baseline="0" noProof="0">
                <a:ln>
                  <a:noFill/>
                </a:ln>
                <a:solidFill>
                  <a:srgbClr val="023B40"/>
                </a:solidFill>
                <a:effectLst/>
                <a:uLnTx/>
                <a:uFillTx/>
                <a:latin typeface="+mn-lt"/>
                <a:ea typeface="+mn-ea"/>
                <a:cs typeface="+mn-cs"/>
              </a:rPr>
              <a:t> </a:t>
            </a:r>
            <a:r>
              <a:rPr kumimoji="0" lang="en-US" sz="1400" b="0" i="0" u="none" strike="noStrike" kern="1200" cap="none" spc="0" normalizeH="0" baseline="0" noProof="0" err="1">
                <a:ln>
                  <a:noFill/>
                </a:ln>
                <a:solidFill>
                  <a:srgbClr val="023B40"/>
                </a:solidFill>
                <a:effectLst/>
                <a:uLnTx/>
                <a:uFillTx/>
                <a:latin typeface="+mn-lt"/>
                <a:ea typeface="+mn-ea"/>
                <a:cs typeface="+mn-cs"/>
              </a:rPr>
              <a:t>sapien</a:t>
            </a:r>
            <a:r>
              <a:rPr kumimoji="0" lang="en-US" sz="1400" b="0" i="0" u="none" strike="noStrike" kern="1200" cap="none" spc="0" normalizeH="0" baseline="0" noProof="0">
                <a:ln>
                  <a:noFill/>
                </a:ln>
                <a:solidFill>
                  <a:srgbClr val="023B40"/>
                </a:solidFill>
                <a:effectLst/>
                <a:uLnTx/>
                <a:uFillTx/>
                <a:latin typeface="+mn-lt"/>
                <a:ea typeface="+mn-ea"/>
                <a:cs typeface="+mn-cs"/>
              </a:rPr>
              <a:t>.</a:t>
            </a:r>
            <a:endParaRPr kumimoji="0" lang="en-US" sz="1200" b="0" i="0" u="none" strike="noStrike" kern="1200" cap="none" spc="0" normalizeH="0" baseline="0" noProof="0">
              <a:ln>
                <a:noFill/>
              </a:ln>
              <a:solidFill>
                <a:srgbClr val="023B40"/>
              </a:solidFill>
              <a:effectLst/>
              <a:uLnTx/>
              <a:uFillTx/>
              <a:latin typeface="+mn-lt"/>
              <a:ea typeface="+mn-ea"/>
              <a:cs typeface="+mn-cs"/>
            </a:endParaRPr>
          </a:p>
        </p:txBody>
      </p:sp>
      <p:sp>
        <p:nvSpPr>
          <p:cNvPr id="2" name="Slide Number Placeholder 6">
            <a:extLst>
              <a:ext uri="{FF2B5EF4-FFF2-40B4-BE49-F238E27FC236}">
                <a16:creationId xmlns:a16="http://schemas.microsoft.com/office/drawing/2014/main" id="{4DA6103F-90A1-4220-494C-68A0DB672798}"/>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139786586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ell Phone Mockup">
    <p:bg>
      <p:bgPr>
        <a:solidFill>
          <a:schemeClr val="bg2"/>
        </a:solidFill>
        <a:effectLst/>
      </p:bgPr>
    </p:bg>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hasCustomPrompt="1"/>
          </p:nvPr>
        </p:nvSpPr>
        <p:spPr>
          <a:xfrm>
            <a:off x="6898651" y="1222219"/>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12" name="Title 1">
            <a:extLst>
              <a:ext uri="{FF2B5EF4-FFF2-40B4-BE49-F238E27FC236}">
                <a16:creationId xmlns:a16="http://schemas.microsoft.com/office/drawing/2014/main" id="{C1EF0ECD-E3D7-4875-8324-5EA4D27796E1}"/>
              </a:ext>
            </a:extLst>
          </p:cNvPr>
          <p:cNvSpPr>
            <a:spLocks noGrp="1"/>
          </p:cNvSpPr>
          <p:nvPr>
            <p:ph type="title"/>
          </p:nvPr>
        </p:nvSpPr>
        <p:spPr>
          <a:xfrm>
            <a:off x="928322" y="946702"/>
            <a:ext cx="4064159" cy="1687316"/>
          </a:xfrm>
        </p:spPr>
        <p:txBody>
          <a:bodyPr anchor="b" anchorCtr="0"/>
          <a:lstStyle/>
          <a:p>
            <a:r>
              <a:rPr lang="en-US"/>
              <a:t>Click to edit Master title style</a:t>
            </a:r>
          </a:p>
        </p:txBody>
      </p:sp>
      <p:sp>
        <p:nvSpPr>
          <p:cNvPr id="13" name="Text Placeholder 3">
            <a:extLst>
              <a:ext uri="{FF2B5EF4-FFF2-40B4-BE49-F238E27FC236}">
                <a16:creationId xmlns:a16="http://schemas.microsoft.com/office/drawing/2014/main" id="{2BA783AC-30F8-47E9-8870-740D867FB9FC}"/>
              </a:ext>
            </a:extLst>
          </p:cNvPr>
          <p:cNvSpPr>
            <a:spLocks noGrp="1"/>
          </p:cNvSpPr>
          <p:nvPr>
            <p:ph type="body" sz="quarter" idx="18" hasCustomPrompt="1"/>
          </p:nvPr>
        </p:nvSpPr>
        <p:spPr>
          <a:xfrm>
            <a:off x="921694" y="3078177"/>
            <a:ext cx="4064157" cy="1319500"/>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grpSp>
        <p:nvGrpSpPr>
          <p:cNvPr id="9" name="Group 8">
            <a:extLst>
              <a:ext uri="{FF2B5EF4-FFF2-40B4-BE49-F238E27FC236}">
                <a16:creationId xmlns:a16="http://schemas.microsoft.com/office/drawing/2014/main" id="{07495BB6-D039-4686-9BF5-25EBC0666C24}"/>
              </a:ext>
            </a:extLst>
          </p:cNvPr>
          <p:cNvGrpSpPr/>
          <p:nvPr/>
        </p:nvGrpSpPr>
        <p:grpSpPr>
          <a:xfrm>
            <a:off x="4675417" y="-2068118"/>
            <a:ext cx="6506105" cy="11121547"/>
            <a:chOff x="4675416" y="-2068118"/>
            <a:chExt cx="6506105" cy="11121547"/>
          </a:xfrm>
        </p:grpSpPr>
        <p:pic>
          <p:nvPicPr>
            <p:cNvPr id="14" name="Picture 13">
              <a:extLst>
                <a:ext uri="{FF2B5EF4-FFF2-40B4-BE49-F238E27FC236}">
                  <a16:creationId xmlns:a16="http://schemas.microsoft.com/office/drawing/2014/main" id="{49AA0442-9148-4814-94A6-7044FCEB1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5" name="Picture 14">
              <a:extLst>
                <a:ext uri="{FF2B5EF4-FFF2-40B4-BE49-F238E27FC236}">
                  <a16:creationId xmlns:a16="http://schemas.microsoft.com/office/drawing/2014/main" id="{C892A808-AF0F-458F-B47B-4430B9CDF2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 name="Slide Number Placeholder 6">
            <a:extLst>
              <a:ext uri="{FF2B5EF4-FFF2-40B4-BE49-F238E27FC236}">
                <a16:creationId xmlns:a16="http://schemas.microsoft.com/office/drawing/2014/main" id="{CA75AD04-A148-C590-4FA9-582533744F20}"/>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grpSp>
        <p:nvGrpSpPr>
          <p:cNvPr id="3" name="Group 2">
            <a:extLst>
              <a:ext uri="{FF2B5EF4-FFF2-40B4-BE49-F238E27FC236}">
                <a16:creationId xmlns:a16="http://schemas.microsoft.com/office/drawing/2014/main" id="{4078EC58-F679-984D-F70B-0BB9532EB05F}"/>
              </a:ext>
            </a:extLst>
          </p:cNvPr>
          <p:cNvGrpSpPr/>
          <p:nvPr/>
        </p:nvGrpSpPr>
        <p:grpSpPr>
          <a:xfrm>
            <a:off x="4675417" y="-2068118"/>
            <a:ext cx="6506105" cy="11121547"/>
            <a:chOff x="4675416" y="-2068118"/>
            <a:chExt cx="6506105" cy="11121547"/>
          </a:xfrm>
        </p:grpSpPr>
        <p:pic>
          <p:nvPicPr>
            <p:cNvPr id="4" name="Picture 3">
              <a:extLst>
                <a:ext uri="{FF2B5EF4-FFF2-40B4-BE49-F238E27FC236}">
                  <a16:creationId xmlns:a16="http://schemas.microsoft.com/office/drawing/2014/main" id="{1B308D9A-9295-2F2F-8C8F-213CB5D8C4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5" name="Picture 4">
              <a:extLst>
                <a:ext uri="{FF2B5EF4-FFF2-40B4-BE49-F238E27FC236}">
                  <a16:creationId xmlns:a16="http://schemas.microsoft.com/office/drawing/2014/main" id="{52C7E5AE-B5DB-6640-6D85-4449BDD132F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Tree>
    <p:extLst>
      <p:ext uri="{BB962C8B-B14F-4D97-AF65-F5344CB8AC3E}">
        <p14:creationId xmlns:p14="http://schemas.microsoft.com/office/powerpoint/2010/main" val="2575140722"/>
      </p:ext>
    </p:extLst>
  </p:cSld>
  <p:clrMapOvr>
    <a:masterClrMapping/>
  </p:clrMapOvr>
  <p:hf hdr="0" ftr="0" dt="0"/>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Laptop Mockup">
    <p:bg>
      <p:bgPr>
        <a:solidFill>
          <a:schemeClr val="bg2"/>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hasCustomPrompt="1"/>
          </p:nvPr>
        </p:nvSpPr>
        <p:spPr>
          <a:xfrm>
            <a:off x="6110474" y="810689"/>
            <a:ext cx="7696063" cy="482056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9" name="Title 1">
            <a:extLst>
              <a:ext uri="{FF2B5EF4-FFF2-40B4-BE49-F238E27FC236}">
                <a16:creationId xmlns:a16="http://schemas.microsoft.com/office/drawing/2014/main" id="{4A683387-4028-430F-8642-70306E10ACBC}"/>
              </a:ext>
            </a:extLst>
          </p:cNvPr>
          <p:cNvSpPr>
            <a:spLocks noGrp="1"/>
          </p:cNvSpPr>
          <p:nvPr>
            <p:ph type="title"/>
          </p:nvPr>
        </p:nvSpPr>
        <p:spPr>
          <a:xfrm>
            <a:off x="928322" y="946702"/>
            <a:ext cx="4064159" cy="1687316"/>
          </a:xfrm>
        </p:spPr>
        <p:txBody>
          <a:bodyPr anchor="b" anchorCtr="0"/>
          <a:lstStyle/>
          <a:p>
            <a:r>
              <a:rPr lang="en-US"/>
              <a:t>Click to edit Master title style</a:t>
            </a:r>
          </a:p>
        </p:txBody>
      </p:sp>
      <p:sp>
        <p:nvSpPr>
          <p:cNvPr id="10" name="Text Placeholder 3">
            <a:extLst>
              <a:ext uri="{FF2B5EF4-FFF2-40B4-BE49-F238E27FC236}">
                <a16:creationId xmlns:a16="http://schemas.microsoft.com/office/drawing/2014/main" id="{E51E189D-403F-4C20-8395-E867387C7E80}"/>
              </a:ext>
            </a:extLst>
          </p:cNvPr>
          <p:cNvSpPr>
            <a:spLocks noGrp="1"/>
          </p:cNvSpPr>
          <p:nvPr>
            <p:ph type="body" sz="quarter" idx="18" hasCustomPrompt="1"/>
          </p:nvPr>
        </p:nvSpPr>
        <p:spPr>
          <a:xfrm>
            <a:off x="921694" y="3078177"/>
            <a:ext cx="4064157" cy="1319500"/>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pic>
        <p:nvPicPr>
          <p:cNvPr id="7" name="Picture 6">
            <a:extLst>
              <a:ext uri="{FF2B5EF4-FFF2-40B4-BE49-F238E27FC236}">
                <a16:creationId xmlns:a16="http://schemas.microsoft.com/office/drawing/2014/main" id="{5E205307-90D6-4FE5-B473-90AD42BEF54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
        <p:nvSpPr>
          <p:cNvPr id="2" name="Slide Number Placeholder 6">
            <a:extLst>
              <a:ext uri="{FF2B5EF4-FFF2-40B4-BE49-F238E27FC236}">
                <a16:creationId xmlns:a16="http://schemas.microsoft.com/office/drawing/2014/main" id="{2D2C5DF7-3CCF-BF95-2CD9-09356C35F547}"/>
              </a:ext>
            </a:extLst>
          </p:cNvPr>
          <p:cNvSpPr>
            <a:spLocks noGrp="1"/>
          </p:cNvSpPr>
          <p:nvPr>
            <p:ph type="sldNum" sz="quarter" idx="12"/>
          </p:nvPr>
        </p:nvSpPr>
        <p:spPr>
          <a:xfrm>
            <a:off x="140855" y="6356350"/>
            <a:ext cx="2743200" cy="365125"/>
          </a:xfrm>
        </p:spPr>
        <p:txBody>
          <a:bodyPr/>
          <a:lstStyle/>
          <a:p>
            <a:fld id="{0969892B-6FB2-445D-B6A4-8332FBFF141C}" type="slidenum">
              <a:rPr lang="en-US" smtClean="0"/>
              <a:pPr/>
              <a:t>‹#›</a:t>
            </a:fld>
            <a:endParaRPr lang="en-US"/>
          </a:p>
        </p:txBody>
      </p:sp>
      <p:pic>
        <p:nvPicPr>
          <p:cNvPr id="3" name="Picture 2">
            <a:extLst>
              <a:ext uri="{FF2B5EF4-FFF2-40B4-BE49-F238E27FC236}">
                <a16:creationId xmlns:a16="http://schemas.microsoft.com/office/drawing/2014/main" id="{7C2C108D-D798-7EC3-823F-F11B76D4E8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3575" y="356459"/>
            <a:ext cx="10058400" cy="6030254"/>
          </a:xfrm>
          <a:prstGeom prst="rect">
            <a:avLst/>
          </a:prstGeom>
          <a:effectLst/>
        </p:spPr>
      </p:pic>
    </p:spTree>
    <p:extLst>
      <p:ext uri="{BB962C8B-B14F-4D97-AF65-F5344CB8AC3E}">
        <p14:creationId xmlns:p14="http://schemas.microsoft.com/office/powerpoint/2010/main" val="1234679725"/>
      </p:ext>
    </p:extLst>
  </p:cSld>
  <p:clrMapOvr>
    <a:masterClrMapping/>
  </p:clrMapOvr>
  <p:hf hdr="0" ftr="0" dt="0"/>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Video">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501926" y="1015634"/>
            <a:ext cx="2779755" cy="2743566"/>
          </a:xfrm>
        </p:spPr>
        <p:txBody>
          <a:bodyPr/>
          <a:lstStyle>
            <a:lvl1pPr>
              <a:defRPr>
                <a:solidFill>
                  <a:schemeClr val="bg1"/>
                </a:solidFill>
              </a:defRPr>
            </a:lvl1pPr>
          </a:lstStyle>
          <a:p>
            <a:r>
              <a:rPr lang="en-US"/>
              <a:t>Click to edit Master title style</a:t>
            </a:r>
          </a:p>
        </p:txBody>
      </p:sp>
      <p:sp>
        <p:nvSpPr>
          <p:cNvPr id="3" name="Media Placeholder 2">
            <a:extLst>
              <a:ext uri="{FF2B5EF4-FFF2-40B4-BE49-F238E27FC236}">
                <a16:creationId xmlns:a16="http://schemas.microsoft.com/office/drawing/2014/main" id="{CFA13D58-9B92-4269-BFB0-4891231F7213}"/>
              </a:ext>
            </a:extLst>
          </p:cNvPr>
          <p:cNvSpPr>
            <a:spLocks noGrp="1"/>
          </p:cNvSpPr>
          <p:nvPr>
            <p:ph type="media" sz="quarter" idx="16" hasCustomPrompt="1"/>
          </p:nvPr>
        </p:nvSpPr>
        <p:spPr>
          <a:xfrm>
            <a:off x="3698241" y="601902"/>
            <a:ext cx="7909617" cy="5654196"/>
          </a:xfrm>
          <a:prstGeom prst="rect">
            <a:avLst/>
          </a:prstGeom>
          <a:gradFill>
            <a:gsLst>
              <a:gs pos="0">
                <a:schemeClr val="tx1">
                  <a:alpha val="40000"/>
                </a:schemeClr>
              </a:gs>
              <a:gs pos="99000">
                <a:schemeClr val="tx1">
                  <a:alpha val="20000"/>
                </a:schemeClr>
              </a:gs>
            </a:gsLst>
            <a:lin ang="5400000" scaled="1"/>
          </a:gradFill>
        </p:spPr>
        <p:txBody>
          <a:bodyPr anchor="ctr">
            <a:normAutofit/>
          </a:bodyPr>
          <a:lstStyle>
            <a:lvl1pPr marL="0" indent="0" algn="ctr">
              <a:buNone/>
              <a:defRPr sz="1800">
                <a:solidFill>
                  <a:schemeClr val="bg1"/>
                </a:solidFill>
              </a:defRPr>
            </a:lvl1pPr>
          </a:lstStyle>
          <a:p>
            <a:r>
              <a:rPr lang="en-US"/>
              <a:t>Click icon to insert video</a:t>
            </a:r>
          </a:p>
        </p:txBody>
      </p:sp>
      <p:sp>
        <p:nvSpPr>
          <p:cNvPr id="2" name="Slide Number Placeholder 6">
            <a:extLst>
              <a:ext uri="{FF2B5EF4-FFF2-40B4-BE49-F238E27FC236}">
                <a16:creationId xmlns:a16="http://schemas.microsoft.com/office/drawing/2014/main" id="{2860493C-724A-D5DA-59B8-188E68958848}"/>
              </a:ext>
            </a:extLst>
          </p:cNvPr>
          <p:cNvSpPr>
            <a:spLocks noGrp="1"/>
          </p:cNvSpPr>
          <p:nvPr>
            <p:ph type="sldNum" sz="quarter" idx="12"/>
          </p:nvPr>
        </p:nvSpPr>
        <p:spPr>
          <a:xfrm>
            <a:off x="140855" y="6356350"/>
            <a:ext cx="2743200" cy="365125"/>
          </a:xfrm>
        </p:spPr>
        <p:txBody>
          <a:bodyPr/>
          <a:lstStyle>
            <a:lvl1pPr>
              <a:defRPr>
                <a:solidFill>
                  <a:schemeClr val="bg1"/>
                </a:solidFill>
              </a:defRPr>
            </a:lvl1pPr>
          </a:lstStyle>
          <a:p>
            <a:fld id="{0969892B-6FB2-445D-B6A4-8332FBFF141C}" type="slidenum">
              <a:rPr lang="en-US" smtClean="0"/>
              <a:pPr/>
              <a:t>‹#›</a:t>
            </a:fld>
            <a:endParaRPr lang="en-US"/>
          </a:p>
        </p:txBody>
      </p:sp>
    </p:spTree>
    <p:extLst>
      <p:ext uri="{BB962C8B-B14F-4D97-AF65-F5344CB8AC3E}">
        <p14:creationId xmlns:p14="http://schemas.microsoft.com/office/powerpoint/2010/main" val="206400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Quote - Dark Blue">
    <p:bg>
      <p:bgPr>
        <a:solidFill>
          <a:schemeClr val="bg1"/>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bg2"/>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12" name="Text Placeholder 11">
            <a:extLst>
              <a:ext uri="{FF2B5EF4-FFF2-40B4-BE49-F238E27FC236}">
                <a16:creationId xmlns:a16="http://schemas.microsoft.com/office/drawing/2014/main" id="{19C20D9C-30E0-4378-AE4D-0625BF5BAC9F}"/>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bg2"/>
                </a:solidFill>
              </a:defRPr>
            </a:lvl1pPr>
          </a:lstStyle>
          <a:p>
            <a:pPr lvl="0"/>
            <a:r>
              <a:rPr lang="en-US"/>
              <a:t>Name</a:t>
            </a:r>
          </a:p>
          <a:p>
            <a:pPr lvl="0"/>
            <a:r>
              <a:rPr lang="en-US"/>
              <a:t>Title</a:t>
            </a:r>
          </a:p>
        </p:txBody>
      </p:sp>
      <p:sp>
        <p:nvSpPr>
          <p:cNvPr id="8" name="Rectangle 7">
            <a:extLst>
              <a:ext uri="{FF2B5EF4-FFF2-40B4-BE49-F238E27FC236}">
                <a16:creationId xmlns:a16="http://schemas.microsoft.com/office/drawing/2014/main" id="{8BE051A4-444D-4AE9-AE41-4146AB9E2A0B}"/>
              </a:ext>
            </a:extLst>
          </p:cNvPr>
          <p:cNvSpPr/>
          <p:nvPr/>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Freeform 16">
            <a:extLst>
              <a:ext uri="{FF2B5EF4-FFF2-40B4-BE49-F238E27FC236}">
                <a16:creationId xmlns:a16="http://schemas.microsoft.com/office/drawing/2014/main" id="{69F99DA3-C0A8-45C6-93B6-6576A9BA82F5}"/>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11" name="Graphic 10" descr="Open quotation mark">
            <a:extLst>
              <a:ext uri="{FF2B5EF4-FFF2-40B4-BE49-F238E27FC236}">
                <a16:creationId xmlns:a16="http://schemas.microsoft.com/office/drawing/2014/main" id="{D6A8A1A5-2A5B-4296-AC76-6506333DB6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2" name="Slide Number Placeholder 6">
            <a:extLst>
              <a:ext uri="{FF2B5EF4-FFF2-40B4-BE49-F238E27FC236}">
                <a16:creationId xmlns:a16="http://schemas.microsoft.com/office/drawing/2014/main" id="{B690013C-771F-C7AA-54DE-234B3581B113}"/>
              </a:ext>
            </a:extLst>
          </p:cNvPr>
          <p:cNvSpPr>
            <a:spLocks noGrp="1"/>
          </p:cNvSpPr>
          <p:nvPr>
            <p:ph type="sldNum" sz="quarter" idx="13"/>
          </p:nvPr>
        </p:nvSpPr>
        <p:spPr>
          <a:xfrm>
            <a:off x="140855" y="6356350"/>
            <a:ext cx="2743200" cy="365125"/>
          </a:xfrm>
        </p:spPr>
        <p:txBody>
          <a:bodyPr/>
          <a:lstStyle/>
          <a:p>
            <a:fld id="{0969892B-6FB2-445D-B6A4-8332FBFF141C}" type="slidenum">
              <a:rPr lang="en-US" smtClean="0"/>
              <a:pPr/>
              <a:t>‹#›</a:t>
            </a:fld>
            <a:endParaRPr lang="en-US"/>
          </a:p>
        </p:txBody>
      </p:sp>
      <p:sp>
        <p:nvSpPr>
          <p:cNvPr id="3" name="Rectangle 2">
            <a:extLst>
              <a:ext uri="{FF2B5EF4-FFF2-40B4-BE49-F238E27FC236}">
                <a16:creationId xmlns:a16="http://schemas.microsoft.com/office/drawing/2014/main" id="{84E87379-137C-60CA-C4FA-8E8530236587}"/>
              </a:ext>
            </a:extLst>
          </p:cNvPr>
          <p:cNvSpPr/>
          <p:nvPr/>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Freeform 16">
            <a:extLst>
              <a:ext uri="{FF2B5EF4-FFF2-40B4-BE49-F238E27FC236}">
                <a16:creationId xmlns:a16="http://schemas.microsoft.com/office/drawing/2014/main" id="{AC8FBF97-CD99-9860-5B3A-FD060BC4B46D}"/>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5" name="Graphic 4" descr="Open quotation mark">
            <a:extLst>
              <a:ext uri="{FF2B5EF4-FFF2-40B4-BE49-F238E27FC236}">
                <a16:creationId xmlns:a16="http://schemas.microsoft.com/office/drawing/2014/main" id="{88204AE3-2176-BC5C-094B-A1860EE298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8659" y="1132500"/>
            <a:ext cx="914400" cy="914400"/>
          </a:xfrm>
          <a:prstGeom prst="rect">
            <a:avLst/>
          </a:prstGeom>
        </p:spPr>
      </p:pic>
      <p:sp>
        <p:nvSpPr>
          <p:cNvPr id="6" name="Rectangle 5">
            <a:extLst>
              <a:ext uri="{FF2B5EF4-FFF2-40B4-BE49-F238E27FC236}">
                <a16:creationId xmlns:a16="http://schemas.microsoft.com/office/drawing/2014/main" id="{9C4A9BC5-278D-5598-9D8B-4E13818BEB5C}"/>
              </a:ext>
            </a:extLst>
          </p:cNvPr>
          <p:cNvSpPr/>
          <p:nvPr userDrawn="1"/>
        </p:nvSpPr>
        <p:spPr>
          <a:xfrm>
            <a:off x="1227693" y="740231"/>
            <a:ext cx="10964307" cy="6117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Freeform 16">
            <a:extLst>
              <a:ext uri="{FF2B5EF4-FFF2-40B4-BE49-F238E27FC236}">
                <a16:creationId xmlns:a16="http://schemas.microsoft.com/office/drawing/2014/main" id="{AE652B6E-F18C-AA3F-3401-6490BC500C29}"/>
              </a:ext>
            </a:extLst>
          </p:cNvPr>
          <p:cNvSpPr/>
          <p:nvPr userDrawn="1"/>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13" name="Graphic 12" descr="Open quotation mark">
            <a:extLst>
              <a:ext uri="{FF2B5EF4-FFF2-40B4-BE49-F238E27FC236}">
                <a16:creationId xmlns:a16="http://schemas.microsoft.com/office/drawing/2014/main" id="{DB76AC48-598E-CFDB-0C3C-C6D3ECFF41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8659" y="1132500"/>
            <a:ext cx="914400" cy="914400"/>
          </a:xfrm>
          <a:prstGeom prst="rect">
            <a:avLst/>
          </a:prstGeom>
        </p:spPr>
      </p:pic>
    </p:spTree>
    <p:extLst>
      <p:ext uri="{BB962C8B-B14F-4D97-AF65-F5344CB8AC3E}">
        <p14:creationId xmlns:p14="http://schemas.microsoft.com/office/powerpoint/2010/main" val="3718484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Quote - Grey">
    <p:bg>
      <p:bgPr>
        <a:solidFill>
          <a:schemeClr val="bg1"/>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6525A204-8618-4E43-B2D4-09CBB9C809D4}"/>
              </a:ext>
            </a:extLst>
          </p:cNvPr>
          <p:cNvSpPr>
            <a:spLocks noGrp="1"/>
          </p:cNvSpPr>
          <p:nvPr>
            <p:ph type="body" sz="quarter" idx="11" hasCustomPrompt="1"/>
          </p:nvPr>
        </p:nvSpPr>
        <p:spPr>
          <a:xfrm>
            <a:off x="1978657" y="2986692"/>
            <a:ext cx="9233315" cy="1807947"/>
          </a:xfrm>
        </p:spPr>
        <p:txBody>
          <a:bodyPr>
            <a:normAutofit/>
          </a:bodyPr>
          <a:lstStyle>
            <a:lvl1pPr>
              <a:defRPr sz="4000">
                <a:solidFill>
                  <a:schemeClr val="tx1"/>
                </a:solidFill>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Cras </a:t>
            </a:r>
            <a:r>
              <a:rPr lang="en-US" err="1"/>
              <a:t>volutpat</a:t>
            </a:r>
            <a:r>
              <a:rPr lang="en-US"/>
              <a:t> vestibulum.</a:t>
            </a:r>
          </a:p>
        </p:txBody>
      </p:sp>
      <p:sp>
        <p:nvSpPr>
          <p:cNvPr id="8" name="Text Placeholder 11">
            <a:extLst>
              <a:ext uri="{FF2B5EF4-FFF2-40B4-BE49-F238E27FC236}">
                <a16:creationId xmlns:a16="http://schemas.microsoft.com/office/drawing/2014/main" id="{A98849E3-096E-4208-8CC8-C34296CDC37D}"/>
              </a:ext>
            </a:extLst>
          </p:cNvPr>
          <p:cNvSpPr>
            <a:spLocks noGrp="1"/>
          </p:cNvSpPr>
          <p:nvPr>
            <p:ph type="body" sz="quarter" idx="12" hasCustomPrompt="1"/>
          </p:nvPr>
        </p:nvSpPr>
        <p:spPr>
          <a:xfrm>
            <a:off x="1978659" y="5235160"/>
            <a:ext cx="4285664" cy="998537"/>
          </a:xfrm>
        </p:spPr>
        <p:txBody>
          <a:bodyPr>
            <a:normAutofit/>
          </a:bodyPr>
          <a:lstStyle>
            <a:lvl1pPr>
              <a:defRPr sz="1800" b="0">
                <a:solidFill>
                  <a:schemeClr val="tx1"/>
                </a:solidFill>
              </a:defRPr>
            </a:lvl1pPr>
          </a:lstStyle>
          <a:p>
            <a:pPr lvl="0"/>
            <a:r>
              <a:rPr lang="en-US"/>
              <a:t>Name</a:t>
            </a:r>
          </a:p>
          <a:p>
            <a:pPr lvl="0"/>
            <a:r>
              <a:rPr lang="en-US"/>
              <a:t>Title</a:t>
            </a:r>
          </a:p>
        </p:txBody>
      </p:sp>
      <p:sp>
        <p:nvSpPr>
          <p:cNvPr id="9" name="Rectangle 8">
            <a:extLst>
              <a:ext uri="{FF2B5EF4-FFF2-40B4-BE49-F238E27FC236}">
                <a16:creationId xmlns:a16="http://schemas.microsoft.com/office/drawing/2014/main" id="{0F88020C-2042-4563-95B9-9DA9C0A94C87}"/>
              </a:ext>
            </a:extLst>
          </p:cNvPr>
          <p:cNvSpPr/>
          <p:nvPr/>
        </p:nvSpPr>
        <p:spPr>
          <a:xfrm>
            <a:off x="1227693" y="740231"/>
            <a:ext cx="10964307" cy="6117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Freeform 16">
            <a:extLst>
              <a:ext uri="{FF2B5EF4-FFF2-40B4-BE49-F238E27FC236}">
                <a16:creationId xmlns:a16="http://schemas.microsoft.com/office/drawing/2014/main" id="{B64E7A92-A588-4A8D-82DD-2D1929A89C46}"/>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12" name="Graphic 11" descr="Open quotation mark">
            <a:extLst>
              <a:ext uri="{FF2B5EF4-FFF2-40B4-BE49-F238E27FC236}">
                <a16:creationId xmlns:a16="http://schemas.microsoft.com/office/drawing/2014/main" id="{9DB53F02-1F69-4458-B3C6-0A25F0695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8659" y="1132500"/>
            <a:ext cx="914400" cy="914400"/>
          </a:xfrm>
          <a:prstGeom prst="rect">
            <a:avLst/>
          </a:prstGeom>
        </p:spPr>
      </p:pic>
      <p:sp>
        <p:nvSpPr>
          <p:cNvPr id="2" name="Slide Number Placeholder 6">
            <a:extLst>
              <a:ext uri="{FF2B5EF4-FFF2-40B4-BE49-F238E27FC236}">
                <a16:creationId xmlns:a16="http://schemas.microsoft.com/office/drawing/2014/main" id="{5E4C2B8D-8984-A22A-3BA1-678E81433636}"/>
              </a:ext>
            </a:extLst>
          </p:cNvPr>
          <p:cNvSpPr>
            <a:spLocks noGrp="1"/>
          </p:cNvSpPr>
          <p:nvPr>
            <p:ph type="sldNum" sz="quarter" idx="13"/>
          </p:nvPr>
        </p:nvSpPr>
        <p:spPr>
          <a:xfrm>
            <a:off x="140855" y="6356350"/>
            <a:ext cx="2743200" cy="365125"/>
          </a:xfrm>
        </p:spPr>
        <p:txBody>
          <a:bodyPr/>
          <a:lstStyle>
            <a:lvl1pPr>
              <a:defRPr>
                <a:solidFill>
                  <a:schemeClr val="tx1"/>
                </a:solidFill>
              </a:defRPr>
            </a:lvl1pPr>
          </a:lstStyle>
          <a:p>
            <a:fld id="{0969892B-6FB2-445D-B6A4-8332FBFF141C}" type="slidenum">
              <a:rPr lang="en-US" smtClean="0"/>
              <a:pPr/>
              <a:t>‹#›</a:t>
            </a:fld>
            <a:endParaRPr lang="en-US"/>
          </a:p>
        </p:txBody>
      </p:sp>
      <p:sp>
        <p:nvSpPr>
          <p:cNvPr id="3" name="Rectangle 2">
            <a:extLst>
              <a:ext uri="{FF2B5EF4-FFF2-40B4-BE49-F238E27FC236}">
                <a16:creationId xmlns:a16="http://schemas.microsoft.com/office/drawing/2014/main" id="{663F5E85-F0B2-0953-D9AF-44C2C211CB87}"/>
              </a:ext>
            </a:extLst>
          </p:cNvPr>
          <p:cNvSpPr/>
          <p:nvPr/>
        </p:nvSpPr>
        <p:spPr>
          <a:xfrm>
            <a:off x="1227693" y="740231"/>
            <a:ext cx="10964307" cy="6117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Freeform 16">
            <a:extLst>
              <a:ext uri="{FF2B5EF4-FFF2-40B4-BE49-F238E27FC236}">
                <a16:creationId xmlns:a16="http://schemas.microsoft.com/office/drawing/2014/main" id="{86972A45-683F-0ED9-7681-E42AFF5FBC6C}"/>
              </a:ext>
            </a:extLst>
          </p:cNvPr>
          <p:cNvSpPr/>
          <p:nvPr/>
        </p:nvSpPr>
        <p:spPr>
          <a:xfrm rot="16200000" flipH="1" flipV="1">
            <a:off x="1901819" y="120934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1800"/>
          </a:p>
        </p:txBody>
      </p:sp>
      <p:pic>
        <p:nvPicPr>
          <p:cNvPr id="5" name="Graphic 4" descr="Open quotation mark">
            <a:extLst>
              <a:ext uri="{FF2B5EF4-FFF2-40B4-BE49-F238E27FC236}">
                <a16:creationId xmlns:a16="http://schemas.microsoft.com/office/drawing/2014/main" id="{4690DE43-80B0-A67F-761C-62BF57D7BE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8659" y="1132500"/>
            <a:ext cx="914400" cy="914400"/>
          </a:xfrm>
          <a:prstGeom prst="rect">
            <a:avLst/>
          </a:prstGeom>
        </p:spPr>
      </p:pic>
    </p:spTree>
    <p:extLst>
      <p:ext uri="{BB962C8B-B14F-4D97-AF65-F5344CB8AC3E}">
        <p14:creationId xmlns:p14="http://schemas.microsoft.com/office/powerpoint/2010/main" val="1585859866"/>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5 Square Images with Text">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556526" y="872532"/>
            <a:ext cx="9155869" cy="1249845"/>
          </a:xfrm>
        </p:spPr>
        <p:txBody>
          <a:bodyPr anchor="b" anchorCtr="0"/>
          <a:lstStyle>
            <a:lvl1pPr algn="ctr">
              <a:defRPr/>
            </a:lvl1pPr>
          </a:lstStyle>
          <a:p>
            <a:r>
              <a:rPr lang="en-US"/>
              <a:t>Click to edit Master title style</a:t>
            </a:r>
          </a:p>
        </p:txBody>
      </p:sp>
      <p:sp>
        <p:nvSpPr>
          <p:cNvPr id="8" name="Picture Placeholder 8"/>
          <p:cNvSpPr>
            <a:spLocks noGrp="1"/>
          </p:cNvSpPr>
          <p:nvPr>
            <p:ph type="pic" sz="quarter" idx="12"/>
          </p:nvPr>
        </p:nvSpPr>
        <p:spPr>
          <a:xfrm>
            <a:off x="770258"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9" name="Picture Placeholder 8"/>
          <p:cNvSpPr>
            <a:spLocks noGrp="1"/>
          </p:cNvSpPr>
          <p:nvPr>
            <p:ph type="pic" sz="quarter" idx="13"/>
          </p:nvPr>
        </p:nvSpPr>
        <p:spPr>
          <a:xfrm>
            <a:off x="2977219"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10" name="Picture Placeholder 8"/>
          <p:cNvSpPr>
            <a:spLocks noGrp="1"/>
          </p:cNvSpPr>
          <p:nvPr>
            <p:ph type="pic" sz="quarter" idx="14"/>
          </p:nvPr>
        </p:nvSpPr>
        <p:spPr>
          <a:xfrm>
            <a:off x="5152388"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11" name="Picture Placeholder 8"/>
          <p:cNvSpPr>
            <a:spLocks noGrp="1"/>
          </p:cNvSpPr>
          <p:nvPr>
            <p:ph type="pic" sz="quarter" idx="15"/>
          </p:nvPr>
        </p:nvSpPr>
        <p:spPr>
          <a:xfrm>
            <a:off x="7312753"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15" name="Content Placeholder 14">
            <a:extLst>
              <a:ext uri="{FF2B5EF4-FFF2-40B4-BE49-F238E27FC236}">
                <a16:creationId xmlns:a16="http://schemas.microsoft.com/office/drawing/2014/main" id="{0CD5ECE9-07F3-4245-84D9-BB509B0F9DB2}"/>
              </a:ext>
            </a:extLst>
          </p:cNvPr>
          <p:cNvSpPr>
            <a:spLocks noGrp="1"/>
          </p:cNvSpPr>
          <p:nvPr>
            <p:ph sz="quarter" idx="18" hasCustomPrompt="1"/>
          </p:nvPr>
        </p:nvSpPr>
        <p:spPr>
          <a:xfrm>
            <a:off x="770257"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1" name="Picture Placeholder 8">
            <a:extLst>
              <a:ext uri="{FF2B5EF4-FFF2-40B4-BE49-F238E27FC236}">
                <a16:creationId xmlns:a16="http://schemas.microsoft.com/office/drawing/2014/main" id="{74C235B5-7F90-46E0-A3AA-EB61192441D0}"/>
              </a:ext>
            </a:extLst>
          </p:cNvPr>
          <p:cNvSpPr>
            <a:spLocks noGrp="1"/>
          </p:cNvSpPr>
          <p:nvPr>
            <p:ph type="pic" sz="quarter" idx="30"/>
          </p:nvPr>
        </p:nvSpPr>
        <p:spPr>
          <a:xfrm>
            <a:off x="9468549" y="2566750"/>
            <a:ext cx="1910483" cy="1911096"/>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22" name="Content Placeholder 14">
            <a:extLst>
              <a:ext uri="{FF2B5EF4-FFF2-40B4-BE49-F238E27FC236}">
                <a16:creationId xmlns:a16="http://schemas.microsoft.com/office/drawing/2014/main" id="{A2BF56E3-24FE-4090-AC43-F40809F9F0F3}"/>
              </a:ext>
            </a:extLst>
          </p:cNvPr>
          <p:cNvSpPr>
            <a:spLocks noGrp="1"/>
          </p:cNvSpPr>
          <p:nvPr>
            <p:ph sz="quarter" idx="31" hasCustomPrompt="1"/>
          </p:nvPr>
        </p:nvSpPr>
        <p:spPr>
          <a:xfrm>
            <a:off x="2977219"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5" name="Content Placeholder 14">
            <a:extLst>
              <a:ext uri="{FF2B5EF4-FFF2-40B4-BE49-F238E27FC236}">
                <a16:creationId xmlns:a16="http://schemas.microsoft.com/office/drawing/2014/main" id="{695DE721-A52E-435D-8CB6-736F09A01DF5}"/>
              </a:ext>
            </a:extLst>
          </p:cNvPr>
          <p:cNvSpPr>
            <a:spLocks noGrp="1"/>
          </p:cNvSpPr>
          <p:nvPr>
            <p:ph sz="quarter" idx="32" hasCustomPrompt="1"/>
          </p:nvPr>
        </p:nvSpPr>
        <p:spPr>
          <a:xfrm>
            <a:off x="5152387"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6" name="Content Placeholder 14">
            <a:extLst>
              <a:ext uri="{FF2B5EF4-FFF2-40B4-BE49-F238E27FC236}">
                <a16:creationId xmlns:a16="http://schemas.microsoft.com/office/drawing/2014/main" id="{0E3B311D-D4B0-4355-9B29-4458B22A9C8C}"/>
              </a:ext>
            </a:extLst>
          </p:cNvPr>
          <p:cNvSpPr>
            <a:spLocks noGrp="1"/>
          </p:cNvSpPr>
          <p:nvPr>
            <p:ph sz="quarter" idx="33" hasCustomPrompt="1"/>
          </p:nvPr>
        </p:nvSpPr>
        <p:spPr>
          <a:xfrm>
            <a:off x="7312753"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8" name="Content Placeholder 14">
            <a:extLst>
              <a:ext uri="{FF2B5EF4-FFF2-40B4-BE49-F238E27FC236}">
                <a16:creationId xmlns:a16="http://schemas.microsoft.com/office/drawing/2014/main" id="{4B108C69-1D3E-4E22-AFFE-2452F52BA1E6}"/>
              </a:ext>
            </a:extLst>
          </p:cNvPr>
          <p:cNvSpPr>
            <a:spLocks noGrp="1"/>
          </p:cNvSpPr>
          <p:nvPr>
            <p:ph sz="quarter" idx="34" hasCustomPrompt="1"/>
          </p:nvPr>
        </p:nvSpPr>
        <p:spPr>
          <a:xfrm>
            <a:off x="9468549" y="4637541"/>
            <a:ext cx="1910483" cy="569360"/>
          </a:xfrm>
        </p:spPr>
        <p:txBody>
          <a:bodyPr>
            <a:noAutofit/>
          </a:bodyPr>
          <a:lstStyle>
            <a:lvl1pPr marL="0" indent="0">
              <a:spcBef>
                <a:spcPts val="0"/>
              </a:spcBef>
              <a:buNone/>
              <a:defRPr sz="1400" b="1">
                <a:solidFill>
                  <a:schemeClr val="tx2"/>
                </a:solidFill>
                <a:latin typeface="+mj-lt"/>
              </a:defRPr>
            </a:lvl1pPr>
            <a:lvl2pPr>
              <a:defRPr sz="1051" b="1">
                <a:solidFill>
                  <a:schemeClr val="accent1"/>
                </a:solidFill>
              </a:defRPr>
            </a:lvl2pPr>
            <a:lvl3pPr>
              <a:defRPr sz="1051" b="1">
                <a:solidFill>
                  <a:schemeClr val="accent1"/>
                </a:solidFill>
              </a:defRPr>
            </a:lvl3pPr>
            <a:lvl4pPr>
              <a:defRPr sz="1051" b="1">
                <a:solidFill>
                  <a:schemeClr val="accent1"/>
                </a:solidFill>
              </a:defRPr>
            </a:lvl4pPr>
            <a:lvl5pPr>
              <a:defRPr sz="1051" b="1">
                <a:solidFill>
                  <a:schemeClr val="accent1"/>
                </a:solidFill>
              </a:defRPr>
            </a:lvl5pPr>
          </a:lstStyle>
          <a:p>
            <a:pPr lvl="0"/>
            <a:r>
              <a:rPr lang="en-US"/>
              <a:t>Name, Title</a:t>
            </a:r>
          </a:p>
          <a:p>
            <a:pPr lvl="0"/>
            <a:endParaRPr lang="en-US"/>
          </a:p>
        </p:txBody>
      </p:sp>
      <p:sp>
        <p:nvSpPr>
          <p:cNvPr id="2" name="Slide Number Placeholder 6">
            <a:extLst>
              <a:ext uri="{FF2B5EF4-FFF2-40B4-BE49-F238E27FC236}">
                <a16:creationId xmlns:a16="http://schemas.microsoft.com/office/drawing/2014/main" id="{578E3897-93AE-537D-CD6B-0EC8907E0F9D}"/>
              </a:ext>
            </a:extLst>
          </p:cNvPr>
          <p:cNvSpPr>
            <a:spLocks noGrp="1"/>
          </p:cNvSpPr>
          <p:nvPr>
            <p:ph type="sldNum" sz="quarter" idx="35"/>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79825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descr="Rectangle&#10;&#10;Description automatically generated with low confidence">
            <a:extLst>
              <a:ext uri="{FF2B5EF4-FFF2-40B4-BE49-F238E27FC236}">
                <a16:creationId xmlns:a16="http://schemas.microsoft.com/office/drawing/2014/main" id="{F58201F3-35F4-4946-95FE-23A22E062C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A3B70C91-087B-45E6-B9A3-3A6504BBD998}"/>
              </a:ext>
            </a:extLst>
          </p:cNvPr>
          <p:cNvSpPr>
            <a:spLocks noGrp="1"/>
          </p:cNvSpPr>
          <p:nvPr>
            <p:ph type="pic" sz="quarter" idx="10" hasCustomPrompt="1"/>
          </p:nvPr>
        </p:nvSpPr>
        <p:spPr>
          <a:xfrm>
            <a:off x="832514" y="1501255"/>
            <a:ext cx="5063319" cy="4510585"/>
          </a:xfrm>
          <a:gradFill>
            <a:gsLst>
              <a:gs pos="0">
                <a:schemeClr val="tx1">
                  <a:alpha val="40000"/>
                </a:schemeClr>
              </a:gs>
              <a:gs pos="99000">
                <a:schemeClr val="tx1">
                  <a:alpha val="20000"/>
                </a:schemeClr>
              </a:gs>
            </a:gsLst>
            <a:lin ang="5400000" scaled="1"/>
          </a:gradFill>
        </p:spPr>
        <p:txBody>
          <a:bodyPr anchor="ctr">
            <a:norm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800"/>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*REQUIRED* Click icon to </a:t>
            </a:r>
            <a:br>
              <a:rPr lang="en-US" dirty="0"/>
            </a:br>
            <a:r>
              <a:rPr lang="en-US" dirty="0"/>
              <a:t>insert photo (this text will not appear </a:t>
            </a:r>
            <a:br>
              <a:rPr lang="en-US" dirty="0"/>
            </a:br>
            <a:r>
              <a:rPr lang="en-US" dirty="0"/>
              <a:t>in presentation mode)</a:t>
            </a:r>
          </a:p>
        </p:txBody>
      </p:sp>
      <p:sp>
        <p:nvSpPr>
          <p:cNvPr id="2" name="Slide Number Placeholder 4">
            <a:extLst>
              <a:ext uri="{FF2B5EF4-FFF2-40B4-BE49-F238E27FC236}">
                <a16:creationId xmlns:a16="http://schemas.microsoft.com/office/drawing/2014/main" id="{1A0CBD78-CD21-14AF-06A4-863BEE6839B2}"/>
              </a:ext>
            </a:extLst>
          </p:cNvPr>
          <p:cNvSpPr>
            <a:spLocks noGrp="1"/>
          </p:cNvSpPr>
          <p:nvPr>
            <p:ph type="sldNum" sz="quarter" idx="11"/>
          </p:nvPr>
        </p:nvSpPr>
        <p:spPr>
          <a:xfrm>
            <a:off x="1" y="6356352"/>
            <a:ext cx="1003852" cy="365125"/>
          </a:xfrm>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22527623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ext Left - Large Photo Right">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019175" y="946704"/>
            <a:ext cx="4067176" cy="2002975"/>
          </a:xfrm>
        </p:spPr>
        <p:txBody>
          <a:bodyPr anchor="b" anchorCtr="0"/>
          <a:lstStyle/>
          <a:p>
            <a:r>
              <a:rPr lang="en-US"/>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hasCustomPrompt="1"/>
          </p:nvPr>
        </p:nvSpPr>
        <p:spPr>
          <a:xfrm>
            <a:off x="6099963" y="1125538"/>
            <a:ext cx="5072863" cy="5732462"/>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icon to insert photo </a:t>
            </a:r>
            <a:br>
              <a:rPr lang="en-US"/>
            </a:br>
            <a:r>
              <a:rPr lang="en-US"/>
              <a:t>(this text will not appear in presentation mode)</a:t>
            </a:r>
          </a:p>
        </p:txBody>
      </p:sp>
      <p:sp>
        <p:nvSpPr>
          <p:cNvPr id="8" name="Text Placeholder 3">
            <a:extLst>
              <a:ext uri="{FF2B5EF4-FFF2-40B4-BE49-F238E27FC236}">
                <a16:creationId xmlns:a16="http://schemas.microsoft.com/office/drawing/2014/main" id="{69EFEDB9-3479-45FE-8C8E-D8EE7603C03A}"/>
              </a:ext>
            </a:extLst>
          </p:cNvPr>
          <p:cNvSpPr>
            <a:spLocks noGrp="1"/>
          </p:cNvSpPr>
          <p:nvPr>
            <p:ph type="body" sz="quarter" idx="15" hasCustomPrompt="1"/>
          </p:nvPr>
        </p:nvSpPr>
        <p:spPr>
          <a:xfrm>
            <a:off x="1019175" y="3360762"/>
            <a:ext cx="3879851" cy="2253371"/>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
        <p:nvSpPr>
          <p:cNvPr id="2" name="Slide Number Placeholder 6">
            <a:extLst>
              <a:ext uri="{FF2B5EF4-FFF2-40B4-BE49-F238E27FC236}">
                <a16:creationId xmlns:a16="http://schemas.microsoft.com/office/drawing/2014/main" id="{CBCBAFA4-E022-AA6C-088F-8D71B904ABA2}"/>
              </a:ext>
            </a:extLst>
          </p:cNvPr>
          <p:cNvSpPr>
            <a:spLocks noGrp="1"/>
          </p:cNvSpPr>
          <p:nvPr>
            <p:ph type="sldNum" sz="quarter" idx="16"/>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23457327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4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9421" y="946704"/>
            <a:ext cx="4066580"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flip="none" rotWithShape="1">
            <a:gsLst>
              <a:gs pos="0">
                <a:schemeClr val="tx1">
                  <a:lumMod val="50000"/>
                  <a:lumOff val="50000"/>
                </a:schemeClr>
              </a:gs>
              <a:gs pos="100000">
                <a:schemeClr val="bg2"/>
              </a:gs>
            </a:gsLst>
            <a:lin ang="0" scaled="1"/>
            <a:tileRect/>
          </a:gradFill>
          <a:ln>
            <a:noFill/>
          </a:ln>
        </p:spPr>
        <p:txBody>
          <a:bodyPr wrap="square" anchor="ctr">
            <a:noAutofit/>
          </a:bodyPr>
          <a:lstStyle>
            <a:lvl1pPr marL="0" indent="0" algn="ctr">
              <a:buNone/>
              <a:defRPr sz="1200">
                <a:solidFill>
                  <a:schemeClr val="tx2"/>
                </a:solidFill>
              </a:defRPr>
            </a:lvl1pPr>
          </a:lstStyle>
          <a:p>
            <a:r>
              <a:rPr lang="en-US"/>
              <a:t>Click icon to add picture</a:t>
            </a:r>
          </a:p>
        </p:txBody>
      </p:sp>
      <p:sp>
        <p:nvSpPr>
          <p:cNvPr id="3" name="Slide Number Placeholder 6">
            <a:extLst>
              <a:ext uri="{FF2B5EF4-FFF2-40B4-BE49-F238E27FC236}">
                <a16:creationId xmlns:a16="http://schemas.microsoft.com/office/drawing/2014/main" id="{88E13BB3-F4B5-7E39-73A8-079605F8085B}"/>
              </a:ext>
            </a:extLst>
          </p:cNvPr>
          <p:cNvSpPr>
            <a:spLocks noGrp="1"/>
          </p:cNvSpPr>
          <p:nvPr>
            <p:ph type="sldNum" sz="quarter" idx="13"/>
          </p:nvPr>
        </p:nvSpPr>
        <p:spPr>
          <a:xfrm>
            <a:off x="140855" y="6356350"/>
            <a:ext cx="2743200" cy="365125"/>
          </a:xfrm>
        </p:spPr>
        <p:txBody>
          <a:bodyPr/>
          <a:lstStyle/>
          <a:p>
            <a:fld id="{0969892B-6FB2-445D-B6A4-8332FBFF141C}" type="slidenum">
              <a:rPr lang="en-US" smtClean="0"/>
              <a:pPr/>
              <a:t>‹#›</a:t>
            </a:fld>
            <a:endParaRPr lang="en-US"/>
          </a:p>
        </p:txBody>
      </p:sp>
    </p:spTree>
    <p:extLst>
      <p:ext uri="{BB962C8B-B14F-4D97-AF65-F5344CB8AC3E}">
        <p14:creationId xmlns:p14="http://schemas.microsoft.com/office/powerpoint/2010/main" val="1559799978"/>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852" y="582032"/>
            <a:ext cx="10177669" cy="1249845"/>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16467B6-195B-48D0-A073-7B05C134353F}"/>
              </a:ext>
            </a:extLst>
          </p:cNvPr>
          <p:cNvSpPr>
            <a:spLocks noGrp="1"/>
          </p:cNvSpPr>
          <p:nvPr>
            <p:ph type="sldNum" sz="quarter" idx="10"/>
          </p:nvPr>
        </p:nvSpPr>
        <p:spPr/>
        <p:txBody>
          <a:bodyPr/>
          <a:lstStyle/>
          <a:p>
            <a:fld id="{F9A1070B-E53E-4F23-90CF-57ED1B7E60C0}" type="slidenum">
              <a:rPr lang="en-US" smtClean="0"/>
              <a:pPr/>
              <a:t>‹#›</a:t>
            </a:fld>
            <a:endParaRPr lang="en-US"/>
          </a:p>
        </p:txBody>
      </p:sp>
      <p:sp>
        <p:nvSpPr>
          <p:cNvPr id="9" name="Content Placeholder 8">
            <a:extLst>
              <a:ext uri="{FF2B5EF4-FFF2-40B4-BE49-F238E27FC236}">
                <a16:creationId xmlns:a16="http://schemas.microsoft.com/office/drawing/2014/main" id="{74EFA171-C696-4687-BFE0-1927F2CEF9E4}"/>
              </a:ext>
            </a:extLst>
          </p:cNvPr>
          <p:cNvSpPr>
            <a:spLocks noGrp="1"/>
          </p:cNvSpPr>
          <p:nvPr>
            <p:ph sz="quarter" idx="13"/>
          </p:nvPr>
        </p:nvSpPr>
        <p:spPr>
          <a:xfrm>
            <a:off x="1003300" y="2133600"/>
            <a:ext cx="4686300" cy="4222752"/>
          </a:xfrm>
        </p:spPr>
        <p:txBody>
          <a:bodyPr/>
          <a:lstStyle>
            <a:lvl1pPr marL="274320" indent="-274320">
              <a:buClr>
                <a:schemeClr val="accent1"/>
              </a:buClr>
              <a:buFont typeface="Arial" panose="020B0604020202020204" pitchFamily="34" charset="0"/>
              <a:buChar char="•"/>
              <a:defRPr/>
            </a:lvl1pPr>
            <a:lvl2pPr marL="548640" indent="-274320">
              <a:buClr>
                <a:schemeClr val="accent1"/>
              </a:buClr>
              <a:buFont typeface="Arial" panose="020B0604020202020204" pitchFamily="34" charset="0"/>
              <a:buChar char="&gt;"/>
              <a:defRPr/>
            </a:lvl2pPr>
            <a:lvl3pPr marL="822960" indent="-274320">
              <a:buClr>
                <a:schemeClr val="accent1"/>
              </a:buClr>
              <a:buFont typeface="Arial" panose="020B0604020202020204" pitchFamily="34" charset="0"/>
              <a:buChar char="−"/>
              <a:defRPr/>
            </a:lvl3pPr>
            <a:lvl4pPr marL="1097280" indent="-274320">
              <a:buClr>
                <a:schemeClr val="accent1"/>
              </a:buClr>
              <a:buFont typeface="Courier New" panose="02070309020205020404" pitchFamily="49" charset="0"/>
              <a:buChar char="o"/>
              <a:defRPr/>
            </a:lvl4pPr>
            <a:lvl5pPr marL="1371600" indent="-27432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58D2785E-2156-4B84-AD22-2C900CE66C71}"/>
              </a:ext>
            </a:extLst>
          </p:cNvPr>
          <p:cNvSpPr>
            <a:spLocks noGrp="1"/>
          </p:cNvSpPr>
          <p:nvPr>
            <p:ph sz="quarter" idx="14"/>
          </p:nvPr>
        </p:nvSpPr>
        <p:spPr>
          <a:xfrm>
            <a:off x="6495221" y="2133600"/>
            <a:ext cx="4686300" cy="4222752"/>
          </a:xfrm>
        </p:spPr>
        <p:txBody>
          <a:bodyPr/>
          <a:lstStyle>
            <a:lvl1pPr marL="274320" indent="-274320">
              <a:buClr>
                <a:schemeClr val="accent1"/>
              </a:buClr>
              <a:buFont typeface="Arial" panose="020B0604020202020204" pitchFamily="34" charset="0"/>
              <a:buChar char="•"/>
              <a:defRPr/>
            </a:lvl1pPr>
            <a:lvl2pPr marL="548640" indent="-274320">
              <a:buClr>
                <a:schemeClr val="accent1"/>
              </a:buClr>
              <a:buFont typeface="Arial" panose="020B0604020202020204" pitchFamily="34" charset="0"/>
              <a:buChar char="&gt;"/>
              <a:defRPr/>
            </a:lvl2pPr>
            <a:lvl3pPr marL="822960" indent="-274320">
              <a:buClr>
                <a:schemeClr val="accent1"/>
              </a:buClr>
              <a:buFont typeface="Arial" panose="020B0604020202020204" pitchFamily="34" charset="0"/>
              <a:buChar char="−"/>
              <a:defRPr/>
            </a:lvl3pPr>
            <a:lvl4pPr marL="1097280" indent="-274320">
              <a:buClr>
                <a:schemeClr val="accent1"/>
              </a:buClr>
              <a:buFont typeface="Courier New" panose="02070309020205020404" pitchFamily="49" charset="0"/>
              <a:buChar char="o"/>
              <a:defRPr/>
            </a:lvl4pPr>
            <a:lvl5pPr marL="1371600" indent="-27432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4628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852" y="582032"/>
            <a:ext cx="10177669" cy="1249845"/>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16467B6-195B-48D0-A073-7B05C134353F}"/>
              </a:ext>
            </a:extLst>
          </p:cNvPr>
          <p:cNvSpPr>
            <a:spLocks noGrp="1"/>
          </p:cNvSpPr>
          <p:nvPr>
            <p:ph type="sldNum" sz="quarter" idx="10"/>
          </p:nvPr>
        </p:nvSpPr>
        <p:spPr/>
        <p:txBody>
          <a:bodyPr/>
          <a:lstStyle/>
          <a:p>
            <a:fld id="{F9A1070B-E53E-4F23-90CF-57ED1B7E60C0}" type="slidenum">
              <a:rPr lang="en-US" smtClean="0"/>
              <a:pPr/>
              <a:t>‹#›</a:t>
            </a:fld>
            <a:endParaRPr lang="en-US"/>
          </a:p>
        </p:txBody>
      </p:sp>
      <p:sp>
        <p:nvSpPr>
          <p:cNvPr id="6" name="Text Placeholder 5">
            <a:extLst>
              <a:ext uri="{FF2B5EF4-FFF2-40B4-BE49-F238E27FC236}">
                <a16:creationId xmlns:a16="http://schemas.microsoft.com/office/drawing/2014/main" id="{52BD9648-6CE0-4344-95A0-0CB59134AEB8}"/>
              </a:ext>
            </a:extLst>
          </p:cNvPr>
          <p:cNvSpPr>
            <a:spLocks noGrp="1"/>
          </p:cNvSpPr>
          <p:nvPr>
            <p:ph type="body" sz="quarter" idx="11"/>
          </p:nvPr>
        </p:nvSpPr>
        <p:spPr>
          <a:xfrm>
            <a:off x="1003300" y="2133600"/>
            <a:ext cx="10177463" cy="4222752"/>
          </a:xfrm>
        </p:spPr>
        <p:txBody>
          <a:bodyPr/>
          <a:lstStyle>
            <a:lvl1pPr marL="274320" indent="-274320">
              <a:buClr>
                <a:schemeClr val="accent1"/>
              </a:buClr>
              <a:buFont typeface="Arial" panose="020B0604020202020204" pitchFamily="34" charset="0"/>
              <a:buChar char="•"/>
              <a:defRPr/>
            </a:lvl1pPr>
            <a:lvl2pPr marL="548640" indent="-274320">
              <a:buClr>
                <a:schemeClr val="accent1"/>
              </a:buClr>
              <a:buFont typeface="Arial" panose="020B0604020202020204" pitchFamily="34" charset="0"/>
              <a:buChar char="&gt;"/>
              <a:defRPr/>
            </a:lvl2pPr>
            <a:lvl3pPr marL="822960" indent="-274320">
              <a:buClr>
                <a:schemeClr val="accent1"/>
              </a:buClr>
              <a:buFont typeface="Arial" panose="020B0604020202020204" pitchFamily="34" charset="0"/>
              <a:buChar char="−"/>
              <a:defRPr/>
            </a:lvl3pPr>
            <a:lvl4pPr marL="1097280" indent="-274320">
              <a:buClr>
                <a:schemeClr val="accent1"/>
              </a:buClr>
              <a:buFont typeface="Courier New" panose="02070309020205020404" pitchFamily="49" charset="0"/>
              <a:buChar char="o"/>
              <a:defRPr/>
            </a:lvl4pPr>
            <a:lvl5pPr marL="1371600" indent="-27432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9289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7FDB-9A74-C4C2-0A1B-DEC41E21A9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67483E-0C51-2A3D-5E03-D5A97DA0A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C59D0B-CF24-BE1F-1385-BF94ADD9E2E1}"/>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5" name="Footer Placeholder 4">
            <a:extLst>
              <a:ext uri="{FF2B5EF4-FFF2-40B4-BE49-F238E27FC236}">
                <a16:creationId xmlns:a16="http://schemas.microsoft.com/office/drawing/2014/main" id="{EAC0C1C0-1555-2325-6005-50B657DC1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1F7B9-3C42-1423-D28E-98D0E798DBDF}"/>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314603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63CFD-9450-1816-94A7-77030AED7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DC79F8-D5F4-5E9D-9F28-570E87F1E9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A22C9-AFA6-363F-98D7-80642D74D171}"/>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5" name="Footer Placeholder 4">
            <a:extLst>
              <a:ext uri="{FF2B5EF4-FFF2-40B4-BE49-F238E27FC236}">
                <a16:creationId xmlns:a16="http://schemas.microsoft.com/office/drawing/2014/main" id="{064FB559-DF83-0370-63AB-C0A83887C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ED7FC-C047-2202-4135-E15A0796D77B}"/>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10199246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D654-B816-46AE-530F-9093A7D000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E42151-8C13-0E38-8624-7002C3B6EF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244516-7C0C-42F5-A110-D78AD1D46804}"/>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5" name="Footer Placeholder 4">
            <a:extLst>
              <a:ext uri="{FF2B5EF4-FFF2-40B4-BE49-F238E27FC236}">
                <a16:creationId xmlns:a16="http://schemas.microsoft.com/office/drawing/2014/main" id="{23556FEE-5A30-A83B-2971-EF7C316EE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0A977-8018-2C6F-7847-3CD7A37B87F6}"/>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1286054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1ED0-D912-C921-DBE1-BBACF79BAE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CCA80F-BBD4-1C66-1E98-C338204612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49D12D-C0CD-4856-15BF-08A7F367D6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72128-9B2F-9AC4-2B93-AB6999523315}"/>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6" name="Footer Placeholder 5">
            <a:extLst>
              <a:ext uri="{FF2B5EF4-FFF2-40B4-BE49-F238E27FC236}">
                <a16:creationId xmlns:a16="http://schemas.microsoft.com/office/drawing/2014/main" id="{73625E2E-1F12-EECD-230E-98C312A8E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D90E5A-E589-5AB0-E5CA-FE3B4D2E1359}"/>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3763859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E438-6792-7015-7FE7-3171CB657A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E0CC73-2973-9EE1-6A46-FE1DEADE7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8A5E99-02D6-C4E9-B741-0C8A787007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FA985C-6B42-ECBB-1409-9822220629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575FEB-A081-262B-1ED7-3FD13A0844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2E66EA-F3C9-F764-6D64-B2BCBF33D132}"/>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8" name="Footer Placeholder 7">
            <a:extLst>
              <a:ext uri="{FF2B5EF4-FFF2-40B4-BE49-F238E27FC236}">
                <a16:creationId xmlns:a16="http://schemas.microsoft.com/office/drawing/2014/main" id="{5A6EE58C-7B1B-D639-8C51-C1715ED9F0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5C373B-22BA-170E-7AFC-5FC6D5FC4CD1}"/>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1538498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9CDD-0C08-6394-812D-4EEB30DC1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AC8FC9-798A-B7AA-82CC-5A68DED27A70}"/>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4" name="Footer Placeholder 3">
            <a:extLst>
              <a:ext uri="{FF2B5EF4-FFF2-40B4-BE49-F238E27FC236}">
                <a16:creationId xmlns:a16="http://schemas.microsoft.com/office/drawing/2014/main" id="{A431D987-605D-63B4-502A-F0A4EF8A50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DCCD80-00BA-BB22-67C7-F76F53B7B8EA}"/>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76138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Al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8BD08B-D887-424D-8D86-06B4E6E06501}"/>
              </a:ext>
            </a:extLst>
          </p:cNvPr>
          <p:cNvSpPr>
            <a:spLocks noGrp="1"/>
          </p:cNvSpPr>
          <p:nvPr>
            <p:ph type="pic" sz="quarter" idx="10" hasCustomPrompt="1"/>
          </p:nvPr>
        </p:nvSpPr>
        <p:spPr>
          <a:xfrm>
            <a:off x="3845859" y="0"/>
            <a:ext cx="8346141" cy="6858000"/>
          </a:xfrm>
          <a:gradFill>
            <a:gsLst>
              <a:gs pos="0">
                <a:schemeClr val="tx1">
                  <a:alpha val="40000"/>
                </a:schemeClr>
              </a:gs>
              <a:gs pos="99000">
                <a:schemeClr val="tx1">
                  <a:alpha val="20000"/>
                </a:schemeClr>
              </a:gs>
            </a:gsLst>
            <a:lin ang="5400000" scaled="1"/>
          </a:gradFill>
        </p:spPr>
        <p:txBody>
          <a:bodyPr anchor="ctr">
            <a:normAutofit/>
          </a:bodyPr>
          <a:lstStyle>
            <a:lvl1pPr marL="0" indent="0" algn="r">
              <a:buNone/>
              <a:defRPr sz="2000"/>
            </a:lvl1pPr>
          </a:lstStyle>
          <a:p>
            <a:r>
              <a:rPr lang="en-US" dirty="0"/>
              <a:t>*REQUIRED* Click icon to insert photo </a:t>
            </a:r>
            <a:br>
              <a:rPr lang="en-US" dirty="0"/>
            </a:br>
            <a:r>
              <a:rPr lang="en-US" dirty="0"/>
              <a:t>(this text will not appear in presentation mode)</a:t>
            </a:r>
          </a:p>
        </p:txBody>
      </p:sp>
      <p:sp>
        <p:nvSpPr>
          <p:cNvPr id="2" name="Slide Number Placeholder 4">
            <a:extLst>
              <a:ext uri="{FF2B5EF4-FFF2-40B4-BE49-F238E27FC236}">
                <a16:creationId xmlns:a16="http://schemas.microsoft.com/office/drawing/2014/main" id="{4210BF96-D679-99ED-B11F-6A2D42FF38DC}"/>
              </a:ext>
            </a:extLst>
          </p:cNvPr>
          <p:cNvSpPr>
            <a:spLocks noGrp="1"/>
          </p:cNvSpPr>
          <p:nvPr>
            <p:ph type="sldNum" sz="quarter" idx="11"/>
          </p:nvPr>
        </p:nvSpPr>
        <p:spPr>
          <a:xfrm>
            <a:off x="1" y="6356352"/>
            <a:ext cx="1003852" cy="365125"/>
          </a:xfrm>
        </p:spPr>
        <p:txBody>
          <a:bodyPr/>
          <a:lstStyle/>
          <a:p>
            <a:fld id="{F9A1070B-E53E-4F23-90CF-57ED1B7E60C0}" type="slidenum">
              <a:rPr lang="en-US" smtClean="0"/>
              <a:pPr/>
              <a:t>‹#›</a:t>
            </a:fld>
            <a:endParaRPr lang="en-US" dirty="0"/>
          </a:p>
        </p:txBody>
      </p:sp>
    </p:spTree>
    <p:extLst>
      <p:ext uri="{BB962C8B-B14F-4D97-AF65-F5344CB8AC3E}">
        <p14:creationId xmlns:p14="http://schemas.microsoft.com/office/powerpoint/2010/main" val="13176952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C22FD-5969-695B-04EF-384F7CEDC5E3}"/>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3" name="Footer Placeholder 2">
            <a:extLst>
              <a:ext uri="{FF2B5EF4-FFF2-40B4-BE49-F238E27FC236}">
                <a16:creationId xmlns:a16="http://schemas.microsoft.com/office/drawing/2014/main" id="{A93B0825-8BA6-81CF-7A94-2F4EB4F262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82D205-E5DA-E064-ED5D-CE1BE8325166}"/>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1909365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D3C9-B532-C835-727D-1C2B66AFA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5BCCBA-128D-725A-F165-3ABDEC9DFF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0AC039-6FC5-A4CD-4FC8-D238CE76C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ABC4D-F15F-15FA-84E8-40398E5FE2F0}"/>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6" name="Footer Placeholder 5">
            <a:extLst>
              <a:ext uri="{FF2B5EF4-FFF2-40B4-BE49-F238E27FC236}">
                <a16:creationId xmlns:a16="http://schemas.microsoft.com/office/drawing/2014/main" id="{D41B38C2-4CEF-A24C-AF84-816F9C4CE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07DBF5-F25B-DA62-10C7-6462CE8F4B9A}"/>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1026196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E248-A9E0-6918-D9CF-2DDEF7673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D429D0-DCC5-AE82-EBAC-CC278221E6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9A4DF1-7E0A-A90A-7B4A-F6F4D819A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14D8B-518E-6A8B-BF25-99620F516CEE}"/>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6" name="Footer Placeholder 5">
            <a:extLst>
              <a:ext uri="{FF2B5EF4-FFF2-40B4-BE49-F238E27FC236}">
                <a16:creationId xmlns:a16="http://schemas.microsoft.com/office/drawing/2014/main" id="{146B7B3C-E811-B388-522A-492B5133E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53509-EAC5-F270-5D36-3AB7A4142594}"/>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41598437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8CBD-907C-DF96-7F9C-90D3E329F4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9A8A2-6BDA-6660-2235-ECCDD3286E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2229E-43FD-2259-5C4E-6F873B08ECB7}"/>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5" name="Footer Placeholder 4">
            <a:extLst>
              <a:ext uri="{FF2B5EF4-FFF2-40B4-BE49-F238E27FC236}">
                <a16:creationId xmlns:a16="http://schemas.microsoft.com/office/drawing/2014/main" id="{81353CD0-FD20-6A63-04DE-21B361736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FB20B-ADFD-B15E-1FB7-36009C759381}"/>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36075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62FFB-02BF-6D55-784C-7458CFE095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EDE24-1442-ED6B-FA93-059988361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4BC60-CA4B-92B1-1587-0BF786E5702F}"/>
              </a:ext>
            </a:extLst>
          </p:cNvPr>
          <p:cNvSpPr>
            <a:spLocks noGrp="1"/>
          </p:cNvSpPr>
          <p:nvPr>
            <p:ph type="dt" sz="half" idx="10"/>
          </p:nvPr>
        </p:nvSpPr>
        <p:spPr/>
        <p:txBody>
          <a:bodyPr/>
          <a:lstStyle/>
          <a:p>
            <a:fld id="{0FC85540-30EE-4279-94DE-B47471AE58ED}" type="datetimeFigureOut">
              <a:rPr lang="en-US" smtClean="0"/>
              <a:t>5/8/2025</a:t>
            </a:fld>
            <a:endParaRPr lang="en-US"/>
          </a:p>
        </p:txBody>
      </p:sp>
      <p:sp>
        <p:nvSpPr>
          <p:cNvPr id="5" name="Footer Placeholder 4">
            <a:extLst>
              <a:ext uri="{FF2B5EF4-FFF2-40B4-BE49-F238E27FC236}">
                <a16:creationId xmlns:a16="http://schemas.microsoft.com/office/drawing/2014/main" id="{925471B0-0B81-F367-8DF4-4DA8BF94B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435E0-A52D-058D-D93B-ABB9B01AB9BB}"/>
              </a:ext>
            </a:extLst>
          </p:cNvPr>
          <p:cNvSpPr>
            <a:spLocks noGrp="1"/>
          </p:cNvSpPr>
          <p:nvPr>
            <p:ph type="sldNum" sz="quarter" idx="12"/>
          </p:nvPr>
        </p:nvSpPr>
        <p:spPr/>
        <p:txBody>
          <a:bodyPr/>
          <a:lstStyle/>
          <a:p>
            <a:fld id="{CC60720B-0360-4613-9EE4-2316635603ED}" type="slidenum">
              <a:rPr lang="en-US" smtClean="0"/>
              <a:t>‹#›</a:t>
            </a:fld>
            <a:endParaRPr lang="en-US"/>
          </a:p>
        </p:txBody>
      </p:sp>
    </p:spTree>
    <p:extLst>
      <p:ext uri="{BB962C8B-B14F-4D97-AF65-F5344CB8AC3E}">
        <p14:creationId xmlns:p14="http://schemas.microsoft.com/office/powerpoint/2010/main" val="3132159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12FC-7186-04D1-2424-088B509018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B8818C-E499-BFF2-90AF-B1FEDBAABA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423A1-B1E0-B821-1741-63268CC7A387}"/>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5" name="Footer Placeholder 4">
            <a:extLst>
              <a:ext uri="{FF2B5EF4-FFF2-40B4-BE49-F238E27FC236}">
                <a16:creationId xmlns:a16="http://schemas.microsoft.com/office/drawing/2014/main" id="{8825329A-74CF-BCD1-886B-7617A8946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874A47-A2B2-088A-EE64-756062030660}"/>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30173573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7157-CC71-C062-439C-EA867483C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6CC95B-2534-C1D4-5B10-1060E5DC1B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59C94-7EDE-D354-4064-4B0231BF7946}"/>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5" name="Footer Placeholder 4">
            <a:extLst>
              <a:ext uri="{FF2B5EF4-FFF2-40B4-BE49-F238E27FC236}">
                <a16:creationId xmlns:a16="http://schemas.microsoft.com/office/drawing/2014/main" id="{D922225F-DCF1-F05A-9826-0A77A48F5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C77B81-D5E1-AD25-762D-474872D3A41B}"/>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2487765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650F-A1F2-D937-CD2F-41C26F69F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6845B1-EB75-1E98-145A-44A44B514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225CC7-4E32-27FF-ADE4-CCE547E5D12F}"/>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5" name="Footer Placeholder 4">
            <a:extLst>
              <a:ext uri="{FF2B5EF4-FFF2-40B4-BE49-F238E27FC236}">
                <a16:creationId xmlns:a16="http://schemas.microsoft.com/office/drawing/2014/main" id="{AAF6E8CA-FEA5-83E9-B6AF-5CE723B834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8E643D-ACB3-D09B-8D58-09A7B106D88C}"/>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19079089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739B-AB26-6E26-F13F-72635C8AF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B7BEC-FA86-D218-DEA7-ED3F6CB10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4755B1-F699-2CCE-AE55-8A02D04F6A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626E72-4EA4-3B8E-AB9F-9E7BC34627B4}"/>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6" name="Footer Placeholder 5">
            <a:extLst>
              <a:ext uri="{FF2B5EF4-FFF2-40B4-BE49-F238E27FC236}">
                <a16:creationId xmlns:a16="http://schemas.microsoft.com/office/drawing/2014/main" id="{178229E3-E050-0953-9D98-A5799DD2E2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4CAEB9-63B0-8EC1-B58F-39783ED0B8BD}"/>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2866016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90F9-720A-1A2B-BA8C-1FE0DF19A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6DC1A-163C-F5F5-6F92-59637F42F9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5A818E-F6DE-DE73-8FD1-DA15E98E89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12CB4D-6139-8AA4-A6CD-DF4A768C8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8E1AB4-412B-A055-81E9-C0A292B50A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D48C22-BBE8-F714-65C4-D0507E5090D4}"/>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8" name="Footer Placeholder 7">
            <a:extLst>
              <a:ext uri="{FF2B5EF4-FFF2-40B4-BE49-F238E27FC236}">
                <a16:creationId xmlns:a16="http://schemas.microsoft.com/office/drawing/2014/main" id="{E3A78D93-3512-1E12-EE0C-98206E8D4B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C0D868-5DA3-C5BE-19DF-27FE5D7523DB}"/>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1383162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 Dark Blue">
    <p:bg>
      <p:bgPr>
        <a:solidFill>
          <a:schemeClr val="bg1">
            <a:lumMod val="9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523D8C-2E8B-40DA-9F4A-85F642D64DF1}"/>
              </a:ext>
            </a:extLst>
          </p:cNvPr>
          <p:cNvSpPr>
            <a:spLocks noGrp="1"/>
          </p:cNvSpPr>
          <p:nvPr>
            <p:ph type="sldNum" sz="quarter" idx="10"/>
          </p:nvPr>
        </p:nvSpPr>
        <p:spPr/>
        <p:txBody>
          <a:bodyPr/>
          <a:lstStyle>
            <a:lvl1pPr>
              <a:defRPr>
                <a:solidFill>
                  <a:schemeClr val="bg2"/>
                </a:solidFill>
              </a:defRPr>
            </a:lvl1pPr>
          </a:lstStyle>
          <a:p>
            <a:fld id="{0969892B-6FB2-445D-B6A4-8332FBFF141C}" type="slidenum">
              <a:rPr lang="en-US" smtClean="0"/>
              <a:pPr/>
              <a:t>‹#›</a:t>
            </a:fld>
            <a:endParaRPr lang="en-US" dirty="0"/>
          </a:p>
        </p:txBody>
      </p:sp>
      <p:sp>
        <p:nvSpPr>
          <p:cNvPr id="4" name="Freeform 27">
            <a:extLst>
              <a:ext uri="{FF2B5EF4-FFF2-40B4-BE49-F238E27FC236}">
                <a16:creationId xmlns:a16="http://schemas.microsoft.com/office/drawing/2014/main" id="{84C02D66-3C2C-48DA-9457-10C7141220BA}"/>
              </a:ext>
            </a:extLst>
          </p:cNvPr>
          <p:cNvSpPr>
            <a:spLocks noEditPoints="1"/>
          </p:cNvSpPr>
          <p:nvPr/>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1800" dirty="0"/>
          </a:p>
        </p:txBody>
      </p:sp>
      <p:sp>
        <p:nvSpPr>
          <p:cNvPr id="6" name="Text Placeholder 5">
            <a:extLst>
              <a:ext uri="{FF2B5EF4-FFF2-40B4-BE49-F238E27FC236}">
                <a16:creationId xmlns:a16="http://schemas.microsoft.com/office/drawing/2014/main" id="{23F3D003-5DED-4EF9-97EA-70394ED1AA3C}"/>
              </a:ext>
            </a:extLst>
          </p:cNvPr>
          <p:cNvSpPr>
            <a:spLocks noGrp="1"/>
          </p:cNvSpPr>
          <p:nvPr>
            <p:ph type="body" sz="quarter" idx="11" hasCustomPrompt="1"/>
          </p:nvPr>
        </p:nvSpPr>
        <p:spPr>
          <a:xfrm>
            <a:off x="0" y="-1"/>
            <a:ext cx="12192000" cy="5505451"/>
          </a:xfrm>
        </p:spPr>
        <p:txBody>
          <a:bodyPr anchor="ctr">
            <a:normAutofit/>
          </a:bodyPr>
          <a:lstStyle>
            <a:lvl1pPr algn="ctr">
              <a:defRPr sz="8800" b="1">
                <a:solidFill>
                  <a:srgbClr val="72B599"/>
                </a:solidFill>
                <a:latin typeface="+mj-lt"/>
              </a:defRPr>
            </a:lvl1pPr>
            <a:lvl2pPr algn="ctr">
              <a:defRPr/>
            </a:lvl2pPr>
            <a:lvl3pPr algn="ctr">
              <a:defRPr/>
            </a:lvl3pPr>
            <a:lvl4pPr algn="ctr">
              <a:defRPr/>
            </a:lvl4pPr>
            <a:lvl5pPr algn="ctr">
              <a:defRPr/>
            </a:lvl5pPr>
          </a:lstStyle>
          <a:p>
            <a:pPr lvl="0"/>
            <a:r>
              <a:rPr lang="en-US" dirty="0"/>
              <a:t>Divider</a:t>
            </a:r>
          </a:p>
          <a:p>
            <a:pPr lvl="0"/>
            <a:r>
              <a:rPr lang="en-US" dirty="0"/>
              <a:t>Slide</a:t>
            </a:r>
          </a:p>
        </p:txBody>
      </p:sp>
      <p:sp>
        <p:nvSpPr>
          <p:cNvPr id="5" name="Freeform 27">
            <a:extLst>
              <a:ext uri="{FF2B5EF4-FFF2-40B4-BE49-F238E27FC236}">
                <a16:creationId xmlns:a16="http://schemas.microsoft.com/office/drawing/2014/main" id="{F752D3B8-F9BA-4373-8DB1-232407B8D7C8}"/>
              </a:ext>
            </a:extLst>
          </p:cNvPr>
          <p:cNvSpPr>
            <a:spLocks noEditPoints="1"/>
          </p:cNvSpPr>
          <p:nvPr userDrawn="1"/>
        </p:nvSpPr>
        <p:spPr bwMode="auto">
          <a:xfrm>
            <a:off x="5876459" y="5505451"/>
            <a:ext cx="439084" cy="442912"/>
          </a:xfrm>
          <a:custGeom>
            <a:avLst/>
            <a:gdLst>
              <a:gd name="T0" fmla="*/ 160 w 160"/>
              <a:gd name="T1" fmla="*/ 80 h 160"/>
              <a:gd name="T2" fmla="*/ 80 w 160"/>
              <a:gd name="T3" fmla="*/ 0 h 160"/>
              <a:gd name="T4" fmla="*/ 0 w 160"/>
              <a:gd name="T5" fmla="*/ 80 h 160"/>
              <a:gd name="T6" fmla="*/ 80 w 160"/>
              <a:gd name="T7" fmla="*/ 160 h 160"/>
              <a:gd name="T8" fmla="*/ 160 w 160"/>
              <a:gd name="T9" fmla="*/ 80 h 160"/>
              <a:gd name="T10" fmla="*/ 8 w 160"/>
              <a:gd name="T11" fmla="*/ 80 h 160"/>
              <a:gd name="T12" fmla="*/ 80 w 160"/>
              <a:gd name="T13" fmla="*/ 8 h 160"/>
              <a:gd name="T14" fmla="*/ 152 w 160"/>
              <a:gd name="T15" fmla="*/ 80 h 160"/>
              <a:gd name="T16" fmla="*/ 80 w 160"/>
              <a:gd name="T17" fmla="*/ 152 h 160"/>
              <a:gd name="T18" fmla="*/ 8 w 160"/>
              <a:gd name="T19" fmla="*/ 80 h 160"/>
              <a:gd name="T20" fmla="*/ 83 w 160"/>
              <a:gd name="T21" fmla="*/ 118 h 160"/>
              <a:gd name="T22" fmla="*/ 105 w 160"/>
              <a:gd name="T23" fmla="*/ 95 h 160"/>
              <a:gd name="T24" fmla="*/ 105 w 160"/>
              <a:gd name="T25" fmla="*/ 89 h 160"/>
              <a:gd name="T26" fmla="*/ 100 w 160"/>
              <a:gd name="T27" fmla="*/ 89 h 160"/>
              <a:gd name="T28" fmla="*/ 84 w 160"/>
              <a:gd name="T29" fmla="*/ 105 h 160"/>
              <a:gd name="T30" fmla="*/ 84 w 160"/>
              <a:gd name="T31" fmla="*/ 45 h 160"/>
              <a:gd name="T32" fmla="*/ 80 w 160"/>
              <a:gd name="T33" fmla="*/ 41 h 160"/>
              <a:gd name="T34" fmla="*/ 76 w 160"/>
              <a:gd name="T35" fmla="*/ 45 h 160"/>
              <a:gd name="T36" fmla="*/ 76 w 160"/>
              <a:gd name="T37" fmla="*/ 105 h 160"/>
              <a:gd name="T38" fmla="*/ 60 w 160"/>
              <a:gd name="T39" fmla="*/ 89 h 160"/>
              <a:gd name="T40" fmla="*/ 55 w 160"/>
              <a:gd name="T41" fmla="*/ 89 h 160"/>
              <a:gd name="T42" fmla="*/ 55 w 160"/>
              <a:gd name="T43" fmla="*/ 95 h 160"/>
              <a:gd name="T44" fmla="*/ 77 w 160"/>
              <a:gd name="T45" fmla="*/ 118 h 160"/>
              <a:gd name="T46" fmla="*/ 80 w 160"/>
              <a:gd name="T47" fmla="*/ 119 h 160"/>
              <a:gd name="T48" fmla="*/ 83 w 160"/>
              <a:gd name="T49"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60" y="80"/>
                </a:moveTo>
                <a:cubicBezTo>
                  <a:pt x="160" y="36"/>
                  <a:pt x="124" y="0"/>
                  <a:pt x="80" y="0"/>
                </a:cubicBezTo>
                <a:cubicBezTo>
                  <a:pt x="36" y="0"/>
                  <a:pt x="0" y="36"/>
                  <a:pt x="0" y="80"/>
                </a:cubicBezTo>
                <a:cubicBezTo>
                  <a:pt x="0" y="124"/>
                  <a:pt x="36" y="160"/>
                  <a:pt x="80" y="160"/>
                </a:cubicBezTo>
                <a:cubicBezTo>
                  <a:pt x="124" y="160"/>
                  <a:pt x="160" y="124"/>
                  <a:pt x="160" y="80"/>
                </a:cubicBezTo>
                <a:close/>
                <a:moveTo>
                  <a:pt x="8" y="80"/>
                </a:moveTo>
                <a:cubicBezTo>
                  <a:pt x="8" y="40"/>
                  <a:pt x="40" y="8"/>
                  <a:pt x="80" y="8"/>
                </a:cubicBezTo>
                <a:cubicBezTo>
                  <a:pt x="120" y="8"/>
                  <a:pt x="152" y="40"/>
                  <a:pt x="152" y="80"/>
                </a:cubicBezTo>
                <a:cubicBezTo>
                  <a:pt x="152" y="120"/>
                  <a:pt x="120" y="152"/>
                  <a:pt x="80" y="152"/>
                </a:cubicBezTo>
                <a:cubicBezTo>
                  <a:pt x="40" y="152"/>
                  <a:pt x="8" y="120"/>
                  <a:pt x="8" y="80"/>
                </a:cubicBezTo>
                <a:close/>
                <a:moveTo>
                  <a:pt x="83" y="118"/>
                </a:moveTo>
                <a:cubicBezTo>
                  <a:pt x="105" y="95"/>
                  <a:pt x="105" y="95"/>
                  <a:pt x="105" y="95"/>
                </a:cubicBezTo>
                <a:cubicBezTo>
                  <a:pt x="107" y="94"/>
                  <a:pt x="107" y="91"/>
                  <a:pt x="105" y="89"/>
                </a:cubicBezTo>
                <a:cubicBezTo>
                  <a:pt x="104" y="88"/>
                  <a:pt x="101" y="88"/>
                  <a:pt x="100" y="89"/>
                </a:cubicBezTo>
                <a:cubicBezTo>
                  <a:pt x="84" y="105"/>
                  <a:pt x="84" y="105"/>
                  <a:pt x="84" y="105"/>
                </a:cubicBezTo>
                <a:cubicBezTo>
                  <a:pt x="84" y="45"/>
                  <a:pt x="84" y="45"/>
                  <a:pt x="84" y="45"/>
                </a:cubicBezTo>
                <a:cubicBezTo>
                  <a:pt x="84" y="43"/>
                  <a:pt x="82" y="41"/>
                  <a:pt x="80" y="41"/>
                </a:cubicBezTo>
                <a:cubicBezTo>
                  <a:pt x="78" y="41"/>
                  <a:pt x="76" y="43"/>
                  <a:pt x="76" y="45"/>
                </a:cubicBezTo>
                <a:cubicBezTo>
                  <a:pt x="76" y="105"/>
                  <a:pt x="76" y="105"/>
                  <a:pt x="76" y="105"/>
                </a:cubicBezTo>
                <a:cubicBezTo>
                  <a:pt x="60" y="89"/>
                  <a:pt x="60" y="89"/>
                  <a:pt x="60" y="89"/>
                </a:cubicBezTo>
                <a:cubicBezTo>
                  <a:pt x="59" y="88"/>
                  <a:pt x="56" y="88"/>
                  <a:pt x="55" y="89"/>
                </a:cubicBezTo>
                <a:cubicBezTo>
                  <a:pt x="53" y="91"/>
                  <a:pt x="53" y="94"/>
                  <a:pt x="55" y="95"/>
                </a:cubicBezTo>
                <a:cubicBezTo>
                  <a:pt x="77" y="118"/>
                  <a:pt x="77" y="118"/>
                  <a:pt x="77" y="118"/>
                </a:cubicBezTo>
                <a:cubicBezTo>
                  <a:pt x="78" y="118"/>
                  <a:pt x="79" y="119"/>
                  <a:pt x="80" y="119"/>
                </a:cubicBezTo>
                <a:cubicBezTo>
                  <a:pt x="81" y="119"/>
                  <a:pt x="82" y="118"/>
                  <a:pt x="83" y="118"/>
                </a:cubicBezTo>
                <a:close/>
              </a:path>
            </a:pathLst>
          </a:custGeom>
          <a:solidFill>
            <a:srgbClr val="009DC2"/>
          </a:solidFill>
          <a:ln>
            <a:noFill/>
          </a:ln>
          <a:effec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16124078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D51E-496D-A294-B2CB-43F3AB172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DE5E3E-AA71-14A5-02CB-087CD65254E8}"/>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4" name="Footer Placeholder 3">
            <a:extLst>
              <a:ext uri="{FF2B5EF4-FFF2-40B4-BE49-F238E27FC236}">
                <a16:creationId xmlns:a16="http://schemas.microsoft.com/office/drawing/2014/main" id="{08824F11-FE88-159F-88DD-8FFF50FD9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0EF9F4-82D1-0F15-282F-3D92AABDA6BE}"/>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36327662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D2460-3AEC-CCFB-2DDA-946F0056989D}"/>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3" name="Footer Placeholder 2">
            <a:extLst>
              <a:ext uri="{FF2B5EF4-FFF2-40B4-BE49-F238E27FC236}">
                <a16:creationId xmlns:a16="http://schemas.microsoft.com/office/drawing/2014/main" id="{A8A2024F-04D8-31DF-8CF1-2437C14B5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90F784-D6F7-1A64-A5C6-E90A2C3F0A4C}"/>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34329747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8618-C2A8-9E99-186A-1522DC7833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7C6459-855A-6296-18F4-FC54F65BE8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0DE5D-5A03-7CD8-595B-A7D9C4962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D0DD7-F3A3-5989-7652-558D8312A3B0}"/>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6" name="Footer Placeholder 5">
            <a:extLst>
              <a:ext uri="{FF2B5EF4-FFF2-40B4-BE49-F238E27FC236}">
                <a16:creationId xmlns:a16="http://schemas.microsoft.com/office/drawing/2014/main" id="{D88E77D9-6B6E-06AF-E73E-15917214B8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22664-3A75-5B84-1330-A8343B9A747F}"/>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1034654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03D1-1692-8360-45C0-7C9FE0043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2BFEE-06E5-E9D1-4BC8-B518DA3D0E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EB05688-D6B6-CFDC-BC28-082169850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0E768-D888-9A2B-9CEA-82085E9186E2}"/>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6" name="Footer Placeholder 5">
            <a:extLst>
              <a:ext uri="{FF2B5EF4-FFF2-40B4-BE49-F238E27FC236}">
                <a16:creationId xmlns:a16="http://schemas.microsoft.com/office/drawing/2014/main" id="{3B6D7F8E-497C-423E-A580-A6553209EE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BBE49-5FB1-D82D-C63F-77039FE65F52}"/>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36764622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EE24-A318-05A0-3968-B402997D15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A0178-A51D-5C91-DBD3-5B69D4F9E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5727-AAFE-25CB-520B-419DC5F49FE0}"/>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5" name="Footer Placeholder 4">
            <a:extLst>
              <a:ext uri="{FF2B5EF4-FFF2-40B4-BE49-F238E27FC236}">
                <a16:creationId xmlns:a16="http://schemas.microsoft.com/office/drawing/2014/main" id="{7D55DEE8-6814-1E05-B03B-35A73DDE2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A92E73-BF5C-6D6C-25FF-02B3385BB7CF}"/>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42537591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F3515E-5FBC-26E8-0EB9-BE2C0D79C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9D5B0F-815B-9788-81DB-6CBF1A29E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98D3-F743-4B46-CED8-3FEC198460C5}"/>
              </a:ext>
            </a:extLst>
          </p:cNvPr>
          <p:cNvSpPr>
            <a:spLocks noGrp="1"/>
          </p:cNvSpPr>
          <p:nvPr>
            <p:ph type="dt" sz="half" idx="10"/>
          </p:nvPr>
        </p:nvSpPr>
        <p:spPr>
          <a:xfrm>
            <a:off x="838200" y="6356350"/>
            <a:ext cx="2743200" cy="365125"/>
          </a:xfrm>
          <a:prstGeom prst="rect">
            <a:avLst/>
          </a:prstGeom>
        </p:spPr>
        <p:txBody>
          <a:bodyPr/>
          <a:lstStyle/>
          <a:p>
            <a:fld id="{4863AD19-8530-44C9-A525-DBD82388212F}" type="datetimeFigureOut">
              <a:rPr lang="en-US" smtClean="0"/>
              <a:t>5/8/2025</a:t>
            </a:fld>
            <a:endParaRPr lang="en-US"/>
          </a:p>
        </p:txBody>
      </p:sp>
      <p:sp>
        <p:nvSpPr>
          <p:cNvPr id="5" name="Footer Placeholder 4">
            <a:extLst>
              <a:ext uri="{FF2B5EF4-FFF2-40B4-BE49-F238E27FC236}">
                <a16:creationId xmlns:a16="http://schemas.microsoft.com/office/drawing/2014/main" id="{D2C181B9-D0C4-1815-C1E7-0EA3EF0B59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7263BE-02BC-71C8-6090-231E939392AA}"/>
              </a:ext>
            </a:extLst>
          </p:cNvPr>
          <p:cNvSpPr>
            <a:spLocks noGrp="1"/>
          </p:cNvSpPr>
          <p:nvPr>
            <p:ph type="sldNum" sz="quarter" idx="12"/>
          </p:nvPr>
        </p:nvSpPr>
        <p:spPr/>
        <p:txBody>
          <a:bodyPr/>
          <a:lstStyle/>
          <a:p>
            <a:fld id="{13D45230-A127-4ECB-9ED4-8C50AF2C5487}" type="slidenum">
              <a:rPr lang="en-US" smtClean="0"/>
              <a:t>‹#›</a:t>
            </a:fld>
            <a:endParaRPr lang="en-US"/>
          </a:p>
        </p:txBody>
      </p:sp>
    </p:spTree>
    <p:extLst>
      <p:ext uri="{BB962C8B-B14F-4D97-AF65-F5344CB8AC3E}">
        <p14:creationId xmlns:p14="http://schemas.microsoft.com/office/powerpoint/2010/main" val="1950684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70243F-4E30-436A-8609-11B6DD260F6F}"/>
              </a:ext>
            </a:extLst>
          </p:cNvPr>
          <p:cNvSpPr/>
          <p:nvPr userDrawn="1"/>
        </p:nvSpPr>
        <p:spPr>
          <a:xfrm>
            <a:off x="5431810" y="0"/>
            <a:ext cx="6760191" cy="6858000"/>
          </a:xfrm>
          <a:prstGeom prst="rect">
            <a:avLst/>
          </a:prstGeom>
          <a:solidFill>
            <a:schemeClr val="tx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sp>
        <p:nvSpPr>
          <p:cNvPr id="2" name="Slide Number Placeholder 6">
            <a:extLst>
              <a:ext uri="{FF2B5EF4-FFF2-40B4-BE49-F238E27FC236}">
                <a16:creationId xmlns:a16="http://schemas.microsoft.com/office/drawing/2014/main" id="{1A519C6A-874F-3EE3-FBF1-12432B912921}"/>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
        <p:nvSpPr>
          <p:cNvPr id="7" name="Picture Placeholder 6">
            <a:extLst>
              <a:ext uri="{FF2B5EF4-FFF2-40B4-BE49-F238E27FC236}">
                <a16:creationId xmlns:a16="http://schemas.microsoft.com/office/drawing/2014/main" id="{A3B70C91-087B-45E6-B9A3-3A6504BBD998}"/>
              </a:ext>
            </a:extLst>
          </p:cNvPr>
          <p:cNvSpPr>
            <a:spLocks noGrp="1"/>
          </p:cNvSpPr>
          <p:nvPr>
            <p:ph type="pic" sz="quarter" idx="10" hasCustomPrompt="1"/>
          </p:nvPr>
        </p:nvSpPr>
        <p:spPr>
          <a:xfrm>
            <a:off x="832514" y="1501255"/>
            <a:ext cx="5063319" cy="4510585"/>
          </a:xfrm>
          <a:gradFill flip="none" rotWithShape="1">
            <a:gsLst>
              <a:gs pos="0">
                <a:schemeClr val="tx1">
                  <a:lumMod val="50000"/>
                  <a:lumOff val="50000"/>
                </a:schemeClr>
              </a:gs>
              <a:gs pos="100000">
                <a:schemeClr val="bg2">
                  <a:lumMod val="90000"/>
                </a:schemeClr>
              </a:gs>
            </a:gsLst>
            <a:lin ang="0" scaled="1"/>
            <a:tileRect/>
          </a:gradFill>
        </p:spPr>
        <p:txBody>
          <a:bodyPr anchor="ctr">
            <a:normAutofit/>
          </a:bodyPr>
          <a:lstStyle>
            <a:lvl1pPr marL="0" marR="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tx2"/>
                </a:solidFill>
              </a:defRPr>
            </a:lvl1pPr>
          </a:lstStyle>
          <a:p>
            <a:pPr marL="0" marR="0" lvl="0" indent="0" algn="ctr" defTabSz="91429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*REQUIRED* Click icon to </a:t>
            </a:r>
            <a:br>
              <a:rPr lang="en-US"/>
            </a:br>
            <a:r>
              <a:rPr lang="en-US"/>
              <a:t>insert photo (this text will not appear </a:t>
            </a:r>
            <a:br>
              <a:rPr lang="en-US"/>
            </a:br>
            <a:r>
              <a:rPr lang="en-US"/>
              <a:t>in presentation mode)</a:t>
            </a:r>
          </a:p>
        </p:txBody>
      </p:sp>
    </p:spTree>
    <p:extLst>
      <p:ext uri="{BB962C8B-B14F-4D97-AF65-F5344CB8AC3E}">
        <p14:creationId xmlns:p14="http://schemas.microsoft.com/office/powerpoint/2010/main" val="518039735"/>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lide Alt">
    <p:bg>
      <p:bgPr>
        <a:solidFill>
          <a:srgbClr val="FFFFFF"/>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8BD08B-D887-424D-8D86-06B4E6E06501}"/>
              </a:ext>
            </a:extLst>
          </p:cNvPr>
          <p:cNvSpPr>
            <a:spLocks noGrp="1"/>
          </p:cNvSpPr>
          <p:nvPr>
            <p:ph type="pic" sz="quarter" idx="10" hasCustomPrompt="1"/>
          </p:nvPr>
        </p:nvSpPr>
        <p:spPr>
          <a:xfrm>
            <a:off x="3845859" y="0"/>
            <a:ext cx="8346141" cy="6858000"/>
          </a:xfrm>
          <a:gradFill flip="none" rotWithShape="1">
            <a:gsLst>
              <a:gs pos="0">
                <a:schemeClr val="tx1">
                  <a:lumMod val="50000"/>
                  <a:lumOff val="50000"/>
                </a:schemeClr>
              </a:gs>
              <a:gs pos="100000">
                <a:schemeClr val="bg2"/>
              </a:gs>
            </a:gsLst>
            <a:lin ang="0" scaled="1"/>
            <a:tileRect/>
          </a:gradFill>
        </p:spPr>
        <p:txBody>
          <a:bodyPr anchor="ctr">
            <a:normAutofit/>
          </a:bodyPr>
          <a:lstStyle>
            <a:lvl1pPr marL="0" indent="0" algn="ctr">
              <a:buNone/>
              <a:defRPr sz="2000">
                <a:solidFill>
                  <a:schemeClr val="tx2"/>
                </a:solidFill>
              </a:defRPr>
            </a:lvl1pPr>
          </a:lstStyle>
          <a:p>
            <a:r>
              <a:rPr lang="en-US"/>
              <a:t>*REQUIRED* Click icon to insert photo </a:t>
            </a:r>
            <a:br>
              <a:rPr lang="en-US"/>
            </a:br>
            <a:r>
              <a:rPr lang="en-US"/>
              <a:t>(this text will not appear in presentation mode)</a:t>
            </a:r>
          </a:p>
        </p:txBody>
      </p:sp>
      <p:sp>
        <p:nvSpPr>
          <p:cNvPr id="2" name="Slide Number Placeholder 6">
            <a:extLst>
              <a:ext uri="{FF2B5EF4-FFF2-40B4-BE49-F238E27FC236}">
                <a16:creationId xmlns:a16="http://schemas.microsoft.com/office/drawing/2014/main" id="{007AD83B-383F-CA28-436B-2DD54BC80962}"/>
              </a:ext>
            </a:extLst>
          </p:cNvPr>
          <p:cNvSpPr>
            <a:spLocks noGrp="1"/>
          </p:cNvSpPr>
          <p:nvPr>
            <p:ph type="sldNum" sz="quarter" idx="12"/>
          </p:nvPr>
        </p:nvSpPr>
        <p:spPr>
          <a:xfrm>
            <a:off x="140855" y="6356350"/>
            <a:ext cx="2743200" cy="365125"/>
          </a:xfrm>
        </p:spPr>
        <p:txBody>
          <a:bodyPr/>
          <a:lstStyle/>
          <a:p>
            <a:fld id="{F9A1070B-E53E-4F23-90CF-57ED1B7E60C0}" type="slidenum">
              <a:rPr lang="en-US" smtClean="0"/>
              <a:pPr/>
              <a:t>‹#›</a:t>
            </a:fld>
            <a:endParaRPr lang="en-US"/>
          </a:p>
        </p:txBody>
      </p:sp>
    </p:spTree>
    <p:extLst>
      <p:ext uri="{BB962C8B-B14F-4D97-AF65-F5344CB8AC3E}">
        <p14:creationId xmlns:p14="http://schemas.microsoft.com/office/powerpoint/2010/main" val="1585988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arge Heading with Block">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5FE9F0-BA58-4BBD-AE85-AB147AA6B769}"/>
              </a:ext>
            </a:extLst>
          </p:cNvPr>
          <p:cNvSpPr>
            <a:spLocks noGrp="1"/>
          </p:cNvSpPr>
          <p:nvPr>
            <p:ph type="sldNum" sz="quarter" idx="10"/>
          </p:nvPr>
        </p:nvSpPr>
        <p:spPr/>
        <p:txBody>
          <a:bodyPr/>
          <a:lstStyle/>
          <a:p>
            <a:fld id="{0969892B-6FB2-445D-B6A4-8332FBFF141C}" type="slidenum">
              <a:rPr lang="en-US" smtClean="0"/>
              <a:pPr/>
              <a:t>‹#›</a:t>
            </a:fld>
            <a:endParaRPr lang="en-US"/>
          </a:p>
        </p:txBody>
      </p:sp>
      <p:sp>
        <p:nvSpPr>
          <p:cNvPr id="8" name="Picture Placeholder 8">
            <a:extLst>
              <a:ext uri="{FF2B5EF4-FFF2-40B4-BE49-F238E27FC236}">
                <a16:creationId xmlns:a16="http://schemas.microsoft.com/office/drawing/2014/main" id="{287AE1ED-33FF-4C21-9E2D-A9D2A44177AC}"/>
              </a:ext>
            </a:extLst>
          </p:cNvPr>
          <p:cNvSpPr>
            <a:spLocks noGrp="1"/>
          </p:cNvSpPr>
          <p:nvPr>
            <p:ph type="pic" sz="quarter" idx="15" hasCustomPrompt="1"/>
          </p:nvPr>
        </p:nvSpPr>
        <p:spPr>
          <a:xfrm>
            <a:off x="6096001" y="-30480"/>
            <a:ext cx="6085840" cy="6888480"/>
          </a:xfrm>
          <a:prstGeom prst="rect">
            <a:avLst/>
          </a:prstGeom>
          <a:solidFill>
            <a:schemeClr val="tx2"/>
          </a:solidFill>
          <a:ln>
            <a:noFill/>
          </a:ln>
        </p:spPr>
        <p:txBody>
          <a:bodyPr wrap="square" anchor="ctr">
            <a:noAutofit/>
          </a:bodyPr>
          <a:lstStyle>
            <a:lvl1pPr algn="ctr">
              <a:lnSpc>
                <a:spcPct val="100000"/>
              </a:lnSpc>
              <a:defRPr sz="1050" i="0">
                <a:solidFill>
                  <a:schemeClr val="bg2"/>
                </a:solidFill>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*OPTIONAL* Click icon to insert photo </a:t>
            </a:r>
            <a:br>
              <a:rPr lang="en-US"/>
            </a:br>
            <a:r>
              <a:rPr lang="en-US"/>
              <a:t>(this text will not appear in presentation </a:t>
            </a:r>
            <a:r>
              <a:rPr lang="en-US" err="1"/>
              <a:t>mo</a:t>
            </a:r>
            <a:r>
              <a:rPr lang="en-US"/>
              <a:t>*OPTIONAL* Click icon to insert photo </a:t>
            </a:r>
            <a:br>
              <a:rPr lang="en-US"/>
            </a:br>
            <a:r>
              <a:rPr lang="en-US"/>
              <a:t>(this text will not appear in presentation mode)</a:t>
            </a:r>
          </a:p>
        </p:txBody>
      </p:sp>
      <p:sp>
        <p:nvSpPr>
          <p:cNvPr id="9" name="Title 1">
            <a:extLst>
              <a:ext uri="{FF2B5EF4-FFF2-40B4-BE49-F238E27FC236}">
                <a16:creationId xmlns:a16="http://schemas.microsoft.com/office/drawing/2014/main" id="{9DCE877B-ADBD-47CC-9DCB-676BF6E95BAF}"/>
              </a:ext>
            </a:extLst>
          </p:cNvPr>
          <p:cNvSpPr>
            <a:spLocks noGrp="1"/>
          </p:cNvSpPr>
          <p:nvPr>
            <p:ph type="title"/>
          </p:nvPr>
        </p:nvSpPr>
        <p:spPr>
          <a:xfrm>
            <a:off x="1024971" y="1175303"/>
            <a:ext cx="10146612" cy="1647411"/>
          </a:xfrm>
          <a:effectLst/>
        </p:spPr>
        <p:txBody>
          <a:bodyPr/>
          <a:lstStyle>
            <a:lvl1pPr>
              <a:defRPr sz="12000" b="1" i="0">
                <a:solidFill>
                  <a:schemeClr val="accent1"/>
                </a:solidFill>
                <a:latin typeface="+mj-lt"/>
                <a:ea typeface="Montserrat Black" charset="0"/>
                <a:cs typeface="Montserrat Black" charset="0"/>
              </a:defRPr>
            </a:lvl1pPr>
          </a:lstStyle>
          <a:p>
            <a:r>
              <a:rPr lang="en-US"/>
              <a:t>Click to edit Master title style</a:t>
            </a:r>
          </a:p>
        </p:txBody>
      </p:sp>
      <p:sp>
        <p:nvSpPr>
          <p:cNvPr id="10" name="Text Placeholder 3">
            <a:extLst>
              <a:ext uri="{FF2B5EF4-FFF2-40B4-BE49-F238E27FC236}">
                <a16:creationId xmlns:a16="http://schemas.microsoft.com/office/drawing/2014/main" id="{4C7EA147-7124-4592-947A-9072059DFD28}"/>
              </a:ext>
            </a:extLst>
          </p:cNvPr>
          <p:cNvSpPr>
            <a:spLocks noGrp="1"/>
          </p:cNvSpPr>
          <p:nvPr>
            <p:ph type="body" sz="quarter" idx="18" hasCustomPrompt="1"/>
          </p:nvPr>
        </p:nvSpPr>
        <p:spPr>
          <a:xfrm>
            <a:off x="1003852" y="3429000"/>
            <a:ext cx="4141355" cy="2535072"/>
          </a:xfrm>
        </p:spPr>
        <p:txBody>
          <a:bodyPr>
            <a:normAutofit/>
          </a:bodyPr>
          <a:lstStyle>
            <a:lvl1pPr marL="0" indent="0">
              <a:buNone/>
              <a:defRPr sz="1800">
                <a:solidFill>
                  <a:schemeClr val="tx2"/>
                </a:solidFill>
                <a:latin typeface="Arial" panose="020B0604020202020204" pitchFamily="34" charset="0"/>
                <a:cs typeface="Arial" panose="020B0604020202020204" pitchFamily="34" charset="0"/>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1386394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Right - Large Block Lef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9421" y="946702"/>
            <a:ext cx="4066580" cy="1810146"/>
          </a:xfrm>
        </p:spPr>
        <p:txBody>
          <a:bodyPr anchor="b" anchorCtr="0"/>
          <a:lstStyle/>
          <a:p>
            <a:r>
              <a:rPr lang="en-US"/>
              <a:t>Click to edit Master title style</a:t>
            </a:r>
          </a:p>
        </p:txBody>
      </p:sp>
      <p:sp>
        <p:nvSpPr>
          <p:cNvPr id="4" name="Picture Placeholder 8"/>
          <p:cNvSpPr>
            <a:spLocks noGrp="1"/>
          </p:cNvSpPr>
          <p:nvPr>
            <p:ph type="pic" sz="quarter" idx="12" hasCustomPrompt="1"/>
          </p:nvPr>
        </p:nvSpPr>
        <p:spPr>
          <a:xfrm>
            <a:off x="1016000" y="0"/>
            <a:ext cx="5080000" cy="6858000"/>
          </a:xfrm>
          <a:prstGeom prst="rect">
            <a:avLst/>
          </a:prstGeom>
          <a:solidFill>
            <a:schemeClr val="tx2"/>
          </a:solidFill>
          <a:ln>
            <a:noFill/>
          </a:ln>
        </p:spPr>
        <p:txBody>
          <a:bodyPr wrap="square" anchor="ctr">
            <a:noAutofit/>
          </a:bodyPr>
          <a:lstStyle>
            <a:lvl1pPr marL="0" indent="0" algn="ctr">
              <a:buNone/>
              <a:defRPr sz="1200">
                <a:solidFill>
                  <a:schemeClr val="bg1"/>
                </a:solidFill>
              </a:defRPr>
            </a:lvl1pPr>
          </a:lstStyle>
          <a:p>
            <a:r>
              <a:rPr lang="en-US"/>
              <a:t>*OPTIONAL* Click icon to insert photo </a:t>
            </a:r>
            <a:br>
              <a:rPr lang="en-US"/>
            </a:br>
            <a:r>
              <a:rPr lang="en-US"/>
              <a:t>(this text will not appear in presentation mode)</a:t>
            </a:r>
          </a:p>
        </p:txBody>
      </p:sp>
      <p:sp>
        <p:nvSpPr>
          <p:cNvPr id="6" name="Slide Number Placeholder 5">
            <a:extLst>
              <a:ext uri="{FF2B5EF4-FFF2-40B4-BE49-F238E27FC236}">
                <a16:creationId xmlns:a16="http://schemas.microsoft.com/office/drawing/2014/main" id="{A4DE29A0-63F1-4D48-BC54-639046B1B4F8}"/>
              </a:ext>
            </a:extLst>
          </p:cNvPr>
          <p:cNvSpPr>
            <a:spLocks noGrp="1"/>
          </p:cNvSpPr>
          <p:nvPr>
            <p:ph type="sldNum" sz="quarter" idx="15"/>
          </p:nvPr>
        </p:nvSpPr>
        <p:spPr/>
        <p:txBody>
          <a:bodyPr/>
          <a:lstStyle/>
          <a:p>
            <a:fld id="{0969892B-6FB2-445D-B6A4-8332FBFF141C}" type="slidenum">
              <a:rPr lang="en-US" smtClean="0"/>
              <a:pPr/>
              <a:t>‹#›</a:t>
            </a:fld>
            <a:endParaRPr lang="en-US"/>
          </a:p>
        </p:txBody>
      </p:sp>
      <p:sp>
        <p:nvSpPr>
          <p:cNvPr id="8" name="Text Placeholder 3">
            <a:extLst>
              <a:ext uri="{FF2B5EF4-FFF2-40B4-BE49-F238E27FC236}">
                <a16:creationId xmlns:a16="http://schemas.microsoft.com/office/drawing/2014/main" id="{FA4EA838-01AE-42D3-A2E5-DA12D680661E}"/>
              </a:ext>
            </a:extLst>
          </p:cNvPr>
          <p:cNvSpPr>
            <a:spLocks noGrp="1"/>
          </p:cNvSpPr>
          <p:nvPr>
            <p:ph type="body" sz="quarter" idx="16" hasCustomPrompt="1"/>
          </p:nvPr>
        </p:nvSpPr>
        <p:spPr>
          <a:xfrm>
            <a:off x="7109421" y="3155611"/>
            <a:ext cx="4066580" cy="2385380"/>
          </a:xfrm>
        </p:spPr>
        <p:txBody>
          <a:bodyPr>
            <a:normAutofit/>
          </a:bodyPr>
          <a:lstStyle>
            <a:lvl1pPr marL="0" indent="0">
              <a:buNone/>
              <a:defRPr sz="1800">
                <a:solidFill>
                  <a:schemeClr val="tx2"/>
                </a:solidFill>
              </a:defRPr>
            </a:lvl1pPr>
          </a:lstStyle>
          <a:p>
            <a:pPr lvl="0"/>
            <a:r>
              <a:rPr lang="en-US"/>
              <a:t>Lorem ipsum dolor sit amet, </a:t>
            </a:r>
            <a:r>
              <a:rPr lang="en-US" err="1"/>
              <a:t>consectetur</a:t>
            </a:r>
            <a:r>
              <a:rPr lang="en-US"/>
              <a:t> </a:t>
            </a:r>
            <a:r>
              <a:rPr lang="en-US" err="1"/>
              <a:t>adipiscing</a:t>
            </a:r>
            <a:r>
              <a:rPr lang="en-US"/>
              <a:t> elit. Cras </a:t>
            </a:r>
            <a:r>
              <a:rPr lang="en-US" err="1"/>
              <a:t>volutpat</a:t>
            </a:r>
            <a:r>
              <a:rPr lang="en-US"/>
              <a:t> vestibulum mauris, </a:t>
            </a:r>
            <a:r>
              <a:rPr lang="en-US" err="1"/>
              <a:t>nec</a:t>
            </a:r>
            <a:r>
              <a:rPr lang="en-US"/>
              <a:t> </a:t>
            </a:r>
            <a:r>
              <a:rPr lang="en-US" err="1"/>
              <a:t>viverra</a:t>
            </a:r>
            <a:r>
              <a:rPr lang="en-US"/>
              <a:t> </a:t>
            </a:r>
            <a:r>
              <a:rPr lang="en-US" err="1"/>
              <a:t>sapien</a:t>
            </a:r>
            <a:r>
              <a:rPr lang="en-US"/>
              <a:t>.</a:t>
            </a:r>
          </a:p>
        </p:txBody>
      </p:sp>
    </p:spTree>
    <p:extLst>
      <p:ext uri="{BB962C8B-B14F-4D97-AF65-F5344CB8AC3E}">
        <p14:creationId xmlns:p14="http://schemas.microsoft.com/office/powerpoint/2010/main" val="42494279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theme" Target="../theme/theme4.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8" Type="http://schemas.openxmlformats.org/officeDocument/2006/relationships/slideLayout" Target="../slideLayouts/slideLayout92.xml"/><Relationship Id="rId3"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theme" Target="../theme/theme5.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8" Type="http://schemas.openxmlformats.org/officeDocument/2006/relationships/slideLayout" Target="../slideLayouts/slideLayout130.xml"/><Relationship Id="rId3"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38" Type="http://schemas.openxmlformats.org/officeDocument/2006/relationships/theme" Target="../theme/theme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29" Type="http://schemas.openxmlformats.org/officeDocument/2006/relationships/slideLayout" Target="../slideLayouts/slideLayout190.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37" Type="http://schemas.openxmlformats.org/officeDocument/2006/relationships/slideLayout" Target="../slideLayouts/slideLayout198.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slideLayout" Target="../slideLayouts/slideLayout197.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31" Type="http://schemas.openxmlformats.org/officeDocument/2006/relationships/slideLayout" Target="../slideLayouts/slideLayout192.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8" Type="http://schemas.openxmlformats.org/officeDocument/2006/relationships/slideLayout" Target="../slideLayouts/slideLayout169.xml"/><Relationship Id="rId3"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3852" y="582389"/>
            <a:ext cx="10177669"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1003853" y="2150286"/>
            <a:ext cx="10177671" cy="379331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0352485-EC98-40BC-8A75-FB0358A46464}"/>
              </a:ext>
            </a:extLst>
          </p:cNvPr>
          <p:cNvSpPr>
            <a:spLocks noGrp="1"/>
          </p:cNvSpPr>
          <p:nvPr>
            <p:ph type="sldNum" sz="quarter" idx="4"/>
          </p:nvPr>
        </p:nvSpPr>
        <p:spPr>
          <a:xfrm>
            <a:off x="1" y="6356352"/>
            <a:ext cx="1003852" cy="365125"/>
          </a:xfrm>
          <a:prstGeom prst="rect">
            <a:avLst/>
          </a:prstGeom>
        </p:spPr>
        <p:txBody>
          <a:bodyPr vert="horz" lIns="91440" tIns="45720" rIns="91440" bIns="45720" rtlCol="0" anchor="ctr"/>
          <a:lstStyle>
            <a:lvl1pPr algn="ctr">
              <a:defRPr sz="1000" b="1">
                <a:solidFill>
                  <a:schemeClr val="tx1"/>
                </a:solidFill>
              </a:defRPr>
            </a:lvl1p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1603696216"/>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20" r:id="rId22"/>
    <p:sldLayoutId id="2147484321" r:id="rId23"/>
    <p:sldLayoutId id="2147484322" r:id="rId24"/>
    <p:sldLayoutId id="2147484323" r:id="rId25"/>
    <p:sldLayoutId id="2147484324" r:id="rId26"/>
    <p:sldLayoutId id="2147484325" r:id="rId27"/>
    <p:sldLayoutId id="2147484326" r:id="rId28"/>
    <p:sldLayoutId id="2147484327" r:id="rId29"/>
    <p:sldLayoutId id="2147484328" r:id="rId30"/>
    <p:sldLayoutId id="2147484330" r:id="rId31"/>
    <p:sldLayoutId id="2147484387" r:id="rId32"/>
    <p:sldLayoutId id="2147484393" r:id="rId33"/>
  </p:sldLayoutIdLst>
  <p:hf hdr="0" ftr="0" dt="0"/>
  <p:txStyles>
    <p:title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p:titleStyle>
    <p:bodyStyle>
      <a:lvl1pPr marL="0" indent="0" algn="l" defTabSz="914296"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0" indent="0" algn="l" defTabSz="914296" rtl="0" eaLnBrk="1" latinLnBrk="0" hangingPunct="1">
        <a:lnSpc>
          <a:spcPct val="100000"/>
        </a:lnSpc>
        <a:spcBef>
          <a:spcPts val="499"/>
        </a:spcBef>
        <a:buFont typeface="Arial" panose="020B0604020202020204" pitchFamily="34" charset="0"/>
        <a:buNone/>
        <a:defRPr sz="2200" kern="1200">
          <a:solidFill>
            <a:schemeClr val="tx1"/>
          </a:solidFill>
          <a:latin typeface="+mn-lt"/>
          <a:ea typeface="+mn-ea"/>
          <a:cs typeface="+mn-cs"/>
        </a:defRPr>
      </a:lvl2pPr>
      <a:lvl3pPr marL="0" indent="0" algn="l" defTabSz="914296" rtl="0" eaLnBrk="1" latinLnBrk="0" hangingPunct="1">
        <a:lnSpc>
          <a:spcPct val="100000"/>
        </a:lnSpc>
        <a:spcBef>
          <a:spcPts val="499"/>
        </a:spcBef>
        <a:buFont typeface="Arial" panose="020B0604020202020204" pitchFamily="34" charset="0"/>
        <a:buNone/>
        <a:defRPr sz="2000" kern="1200">
          <a:solidFill>
            <a:schemeClr val="tx1"/>
          </a:solidFill>
          <a:latin typeface="+mn-lt"/>
          <a:ea typeface="+mn-ea"/>
          <a:cs typeface="+mn-cs"/>
        </a:defRPr>
      </a:lvl3pPr>
      <a:lvl4pPr marL="0" indent="0" algn="l" defTabSz="914296" rtl="0" eaLnBrk="1" latinLnBrk="0" hangingPunct="1">
        <a:lnSpc>
          <a:spcPct val="100000"/>
        </a:lnSpc>
        <a:spcBef>
          <a:spcPts val="499"/>
        </a:spcBef>
        <a:buFont typeface="Arial" panose="020B0604020202020204" pitchFamily="34" charset="0"/>
        <a:buNone/>
        <a:defRPr sz="2000" kern="1200">
          <a:solidFill>
            <a:schemeClr val="tx1"/>
          </a:solidFill>
          <a:latin typeface="+mn-lt"/>
          <a:ea typeface="+mn-ea"/>
          <a:cs typeface="+mn-cs"/>
        </a:defRPr>
      </a:lvl4pPr>
      <a:lvl5pPr marL="0" indent="0" algn="l" defTabSz="914296" rtl="0" eaLnBrk="1" latinLnBrk="0" hangingPunct="1">
        <a:lnSpc>
          <a:spcPct val="100000"/>
        </a:lnSpc>
        <a:spcBef>
          <a:spcPts val="499"/>
        </a:spcBef>
        <a:buFont typeface="Arial" panose="020B0604020202020204" pitchFamily="34" charset="0"/>
        <a:buNone/>
        <a:defRPr sz="2000" kern="1200" baseline="0">
          <a:solidFill>
            <a:schemeClr val="tx1"/>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7"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0" algn="l" defTabSz="914296" rtl="0" eaLnBrk="1" latinLnBrk="0" hangingPunct="1">
        <a:defRPr sz="1800" kern="1200">
          <a:solidFill>
            <a:schemeClr val="tx1"/>
          </a:solidFill>
          <a:latin typeface="+mn-lt"/>
          <a:ea typeface="+mn-ea"/>
          <a:cs typeface="+mn-cs"/>
        </a:defRPr>
      </a:lvl5pPr>
      <a:lvl6pPr marL="2285738" algn="l" defTabSz="914296" rtl="0" eaLnBrk="1" latinLnBrk="0" hangingPunct="1">
        <a:defRPr sz="1800" kern="1200">
          <a:solidFill>
            <a:schemeClr val="tx1"/>
          </a:solidFill>
          <a:latin typeface="+mn-lt"/>
          <a:ea typeface="+mn-ea"/>
          <a:cs typeface="+mn-cs"/>
        </a:defRPr>
      </a:lvl6pPr>
      <a:lvl7pPr marL="2742885" algn="l" defTabSz="914296" rtl="0" eaLnBrk="1" latinLnBrk="0" hangingPunct="1">
        <a:defRPr sz="1800" kern="1200">
          <a:solidFill>
            <a:schemeClr val="tx1"/>
          </a:solidFill>
          <a:latin typeface="+mn-lt"/>
          <a:ea typeface="+mn-ea"/>
          <a:cs typeface="+mn-cs"/>
        </a:defRPr>
      </a:lvl7pPr>
      <a:lvl8pPr marL="3200032" algn="l" defTabSz="914296" rtl="0" eaLnBrk="1" latinLnBrk="0" hangingPunct="1">
        <a:defRPr sz="1800" kern="1200">
          <a:solidFill>
            <a:schemeClr val="tx1"/>
          </a:solidFill>
          <a:latin typeface="+mn-lt"/>
          <a:ea typeface="+mn-ea"/>
          <a:cs typeface="+mn-cs"/>
        </a:defRPr>
      </a:lvl8pPr>
      <a:lvl9pPr marL="3657179"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3" pos="3840" userDrawn="1">
          <p15:clr>
            <a:srgbClr val="F26B43"/>
          </p15:clr>
        </p15:guide>
        <p15:guide id="54" orient="horz" pos="2160" userDrawn="1">
          <p15:clr>
            <a:srgbClr val="F26B43"/>
          </p15:clr>
        </p15:guide>
        <p15:guide id="55" orient="horz" pos="346" userDrawn="1">
          <p15:clr>
            <a:srgbClr val="F26B43"/>
          </p15:clr>
        </p15:guide>
        <p15:guide id="56" orient="horz" pos="3952" userDrawn="1">
          <p15:clr>
            <a:srgbClr val="F26B43"/>
          </p15:clr>
        </p15:guide>
        <p15:guide id="57" pos="643" userDrawn="1">
          <p15:clr>
            <a:srgbClr val="F26B43"/>
          </p15:clr>
        </p15:guide>
        <p15:guide id="58" pos="7039" userDrawn="1">
          <p15:clr>
            <a:srgbClr val="F26B43"/>
          </p15:clr>
        </p15:guide>
        <p15:guide id="59" userDrawn="1">
          <p15:clr>
            <a:srgbClr val="F26B43"/>
          </p15:clr>
        </p15:guide>
        <p15:guide id="60" pos="7680" userDrawn="1">
          <p15:clr>
            <a:srgbClr val="F26B43"/>
          </p15:clr>
        </p15:guide>
        <p15:guide id="61" orient="horz" userDrawn="1">
          <p15:clr>
            <a:srgbClr val="F26B43"/>
          </p15:clr>
        </p15:guide>
        <p15:guide id="62" orient="horz" pos="4320" userDrawn="1">
          <p15:clr>
            <a:srgbClr val="F26B43"/>
          </p15:clr>
        </p15:guide>
        <p15:guide id="63" pos="1277" userDrawn="1">
          <p15:clr>
            <a:srgbClr val="F26B43"/>
          </p15:clr>
        </p15:guide>
        <p15:guide id="64" orient="horz" pos="709" userDrawn="1">
          <p15:clr>
            <a:srgbClr val="F26B43"/>
          </p15:clr>
        </p15:guide>
        <p15:guide id="65"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5CEAE-3FDA-A640-3350-2D0C03BF2A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9467FE0-D1DA-68F1-976F-75E8E3134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3AA3DEF-80B9-C254-5F58-EF0E5D881C27}"/>
              </a:ext>
            </a:extLst>
          </p:cNvPr>
          <p:cNvSpPr>
            <a:spLocks noGrp="1"/>
          </p:cNvSpPr>
          <p:nvPr>
            <p:ph type="sldNum" sz="quarter" idx="4"/>
          </p:nvPr>
        </p:nvSpPr>
        <p:spPr>
          <a:xfrm>
            <a:off x="133350" y="6356350"/>
            <a:ext cx="2743200" cy="365125"/>
          </a:xfrm>
          <a:prstGeom prst="rect">
            <a:avLst/>
          </a:prstGeom>
        </p:spPr>
        <p:txBody>
          <a:bodyPr vert="horz" lIns="91440" tIns="45720" rIns="91440" bIns="45720" rtlCol="0" anchor="ctr"/>
          <a:lstStyle>
            <a:lvl1pPr algn="l">
              <a:defRPr sz="1200">
                <a:solidFill>
                  <a:schemeClr val="tx2"/>
                </a:solidFill>
              </a:defRPr>
            </a:lvl1p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3208971288"/>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 id="2147484407" r:id="rId13"/>
    <p:sldLayoutId id="2147484408" r:id="rId14"/>
    <p:sldLayoutId id="2147484409" r:id="rId15"/>
    <p:sldLayoutId id="2147484410" r:id="rId16"/>
    <p:sldLayoutId id="2147484411" r:id="rId17"/>
    <p:sldLayoutId id="2147484412" r:id="rId18"/>
    <p:sldLayoutId id="2147484413" r:id="rId19"/>
    <p:sldLayoutId id="2147484414" r:id="rId20"/>
    <p:sldLayoutId id="2147484415" r:id="rId21"/>
    <p:sldLayoutId id="2147484416" r:id="rId22"/>
    <p:sldLayoutId id="2147484417" r:id="rId23"/>
    <p:sldLayoutId id="2147484418" r:id="rId24"/>
    <p:sldLayoutId id="2147484419" r:id="rId25"/>
    <p:sldLayoutId id="2147484420" r:id="rId26"/>
    <p:sldLayoutId id="2147484421" r:id="rId27"/>
    <p:sldLayoutId id="2147484422" r:id="rId28"/>
    <p:sldLayoutId id="2147484423" r:id="rId29"/>
    <p:sldLayoutId id="2147484424" r:id="rId30"/>
    <p:sldLayoutId id="2147484425" r:id="rId31"/>
    <p:sldLayoutId id="2147484426" r:id="rId32"/>
    <p:sldLayoutId id="2147484427" r:id="rId33"/>
    <p:sldLayoutId id="2147484428" r:id="rId34"/>
    <p:sldLayoutId id="2147484429" r:id="rId35"/>
    <p:sldLayoutId id="2147484430" r:id="rId36"/>
    <p:sldLayoutId id="2147484431" r:id="rId37"/>
    <p:sldLayoutId id="2147484432" r:id="rId38"/>
    <p:sldLayoutId id="2147484433" r:id="rId39"/>
    <p:sldLayoutId id="2147484434" r:id="rId40"/>
  </p:sldLayoutIdLst>
  <p:hf hdr="0" ftr="0" dt="0"/>
  <p:txStyles>
    <p:titleStyle>
      <a:lvl1pPr algn="l" defTabSz="914400" rtl="0" eaLnBrk="1" latinLnBrk="0" hangingPunct="1">
        <a:lnSpc>
          <a:spcPct val="90000"/>
        </a:lnSpc>
        <a:spcBef>
          <a:spcPct val="0"/>
        </a:spcBef>
        <a:buNone/>
        <a:defRPr sz="3600" b="1" kern="1200">
          <a:solidFill>
            <a:srgbClr val="009DC2"/>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1"/>
        </a:buClr>
        <a:buFont typeface="Calibri" panose="020F050202020403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1"/>
        </a:buClr>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1"/>
        </a:buClr>
        <a:buFont typeface="Calibri" panose="020F050202020403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1"/>
        </a:buClr>
        <a:buFont typeface="Calibri" panose="020F050202020403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46" userDrawn="1">
          <p15:clr>
            <a:srgbClr val="F26B43"/>
          </p15:clr>
        </p15:guide>
        <p15:guide id="4" orient="horz" pos="3952" userDrawn="1">
          <p15:clr>
            <a:srgbClr val="F26B43"/>
          </p15:clr>
        </p15:guide>
        <p15:guide id="5" pos="643" userDrawn="1">
          <p15:clr>
            <a:srgbClr val="F26B43"/>
          </p15:clr>
        </p15:guide>
        <p15:guide id="6" pos="7039" userDrawn="1">
          <p15:clr>
            <a:srgbClr val="F26B43"/>
          </p15:clr>
        </p15:guide>
        <p15:guide id="7" userDrawn="1">
          <p15:clr>
            <a:srgbClr val="F26B43"/>
          </p15:clr>
        </p15:guide>
        <p15:guide id="8" pos="7680" userDrawn="1">
          <p15:clr>
            <a:srgbClr val="F26B43"/>
          </p15:clr>
        </p15:guide>
        <p15:guide id="9" orient="horz" userDrawn="1">
          <p15:clr>
            <a:srgbClr val="F26B43"/>
          </p15:clr>
        </p15:guide>
        <p15:guide id="10" orient="horz" pos="4320" userDrawn="1">
          <p15:clr>
            <a:srgbClr val="F26B43"/>
          </p15:clr>
        </p15:guide>
        <p15:guide id="11" pos="1277" userDrawn="1">
          <p15:clr>
            <a:srgbClr val="F26B43"/>
          </p15:clr>
        </p15:guide>
        <p15:guide id="12" orient="horz" pos="709" userDrawn="1">
          <p15:clr>
            <a:srgbClr val="F26B43"/>
          </p15:clr>
        </p15:guide>
        <p15:guide id="13" pos="191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B2FE73-1830-216D-40F3-9CC74C75A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E8FF6A-0BCF-F311-373D-1E9648DC8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3BB48-CA58-E1FB-984A-4189A0040E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C85540-30EE-4279-94DE-B47471AE58ED}" type="datetimeFigureOut">
              <a:rPr lang="en-US" smtClean="0"/>
              <a:t>5/8/2025</a:t>
            </a:fld>
            <a:endParaRPr lang="en-US"/>
          </a:p>
        </p:txBody>
      </p:sp>
      <p:sp>
        <p:nvSpPr>
          <p:cNvPr id="5" name="Footer Placeholder 4">
            <a:extLst>
              <a:ext uri="{FF2B5EF4-FFF2-40B4-BE49-F238E27FC236}">
                <a16:creationId xmlns:a16="http://schemas.microsoft.com/office/drawing/2014/main" id="{DA02872D-423B-AD50-0FB7-6EA3ED25B9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F844121-C24D-21C0-0060-8B7594B4D7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60720B-0360-4613-9EE4-2316635603ED}" type="slidenum">
              <a:rPr lang="en-US" smtClean="0"/>
              <a:t>‹#›</a:t>
            </a:fld>
            <a:endParaRPr lang="en-US"/>
          </a:p>
        </p:txBody>
      </p:sp>
    </p:spTree>
    <p:extLst>
      <p:ext uri="{BB962C8B-B14F-4D97-AF65-F5344CB8AC3E}">
        <p14:creationId xmlns:p14="http://schemas.microsoft.com/office/powerpoint/2010/main" val="3654002905"/>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5CEAE-3FDA-A640-3350-2D0C03BF2A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467FE0-D1DA-68F1-976F-75E8E3134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3AA3DEF-80B9-C254-5F58-EF0E5D881C27}"/>
              </a:ext>
            </a:extLst>
          </p:cNvPr>
          <p:cNvSpPr>
            <a:spLocks noGrp="1"/>
          </p:cNvSpPr>
          <p:nvPr>
            <p:ph type="sldNum" sz="quarter" idx="4"/>
          </p:nvPr>
        </p:nvSpPr>
        <p:spPr>
          <a:xfrm>
            <a:off x="133350" y="6356350"/>
            <a:ext cx="2743200" cy="365125"/>
          </a:xfrm>
          <a:prstGeom prst="rect">
            <a:avLst/>
          </a:prstGeom>
        </p:spPr>
        <p:txBody>
          <a:bodyPr vert="horz" lIns="91440" tIns="45720" rIns="91440" bIns="45720" rtlCol="0" anchor="ctr"/>
          <a:lstStyle>
            <a:lvl1pPr algn="l">
              <a:defRPr sz="1200">
                <a:solidFill>
                  <a:schemeClr val="tx2"/>
                </a:solidFill>
              </a:defRPr>
            </a:lvl1pPr>
          </a:lstStyle>
          <a:p>
            <a:fld id="{13D45230-A127-4ECB-9ED4-8C50AF2C5487}" type="slidenum">
              <a:rPr lang="en-US" smtClean="0"/>
              <a:pPr/>
              <a:t>‹#›</a:t>
            </a:fld>
            <a:endParaRPr lang="en-US" dirty="0"/>
          </a:p>
        </p:txBody>
      </p:sp>
    </p:spTree>
    <p:extLst>
      <p:ext uri="{BB962C8B-B14F-4D97-AF65-F5344CB8AC3E}">
        <p14:creationId xmlns:p14="http://schemas.microsoft.com/office/powerpoint/2010/main" val="615841285"/>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 id="2147484451" r:id="rId16"/>
    <p:sldLayoutId id="2147484452" r:id="rId17"/>
    <p:sldLayoutId id="2147484453" r:id="rId18"/>
    <p:sldLayoutId id="2147484454" r:id="rId19"/>
    <p:sldLayoutId id="2147484455" r:id="rId20"/>
    <p:sldLayoutId id="2147484456" r:id="rId21"/>
    <p:sldLayoutId id="2147484457" r:id="rId22"/>
    <p:sldLayoutId id="2147484458" r:id="rId23"/>
    <p:sldLayoutId id="2147484459" r:id="rId24"/>
    <p:sldLayoutId id="2147484460" r:id="rId25"/>
    <p:sldLayoutId id="2147484461" r:id="rId26"/>
    <p:sldLayoutId id="2147484462" r:id="rId27"/>
    <p:sldLayoutId id="2147484463" r:id="rId28"/>
    <p:sldLayoutId id="2147484464" r:id="rId29"/>
    <p:sldLayoutId id="2147484465" r:id="rId30"/>
    <p:sldLayoutId id="2147484466" r:id="rId31"/>
    <p:sldLayoutId id="2147484467" r:id="rId32"/>
    <p:sldLayoutId id="2147484468" r:id="rId33"/>
    <p:sldLayoutId id="2147484469" r:id="rId34"/>
    <p:sldLayoutId id="2147484470" r:id="rId35"/>
    <p:sldLayoutId id="2147484471" r:id="rId36"/>
    <p:sldLayoutId id="2147484472" r:id="rId37"/>
    <p:sldLayoutId id="2147484473" r:id="rId38"/>
  </p:sldLayoutIdLst>
  <p:txStyles>
    <p:titleStyle>
      <a:lvl1pPr algn="l" defTabSz="914400" rtl="0" eaLnBrk="1" latinLnBrk="0" hangingPunct="1">
        <a:lnSpc>
          <a:spcPct val="90000"/>
        </a:lnSpc>
        <a:spcBef>
          <a:spcPct val="0"/>
        </a:spcBef>
        <a:buNone/>
        <a:defRPr sz="3600" b="1" kern="1200">
          <a:solidFill>
            <a:schemeClr val="tx2"/>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1"/>
        </a:buClr>
        <a:buFont typeface="Calibri" panose="020F050202020403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1"/>
        </a:buClr>
        <a:buFont typeface="Calibri" panose="020F050202020403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1"/>
        </a:buClr>
        <a:buFont typeface="Calibri" panose="020F050202020403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1"/>
        </a:buClr>
        <a:buFont typeface="Calibri" panose="020F050202020403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3852" y="582389"/>
            <a:ext cx="10177669"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1003853" y="2150286"/>
            <a:ext cx="10177671" cy="3793315"/>
          </a:xfrm>
          <a:prstGeom prst="rect">
            <a:avLst/>
          </a:prstGeom>
        </p:spPr>
        <p:txBody>
          <a:bodyPr vert="horz" lIns="0" tIns="0" rIns="0" bIns="0" rtlCol="0">
            <a:normAutofit/>
          </a:bodyPr>
          <a:lstStyle/>
          <a:p>
            <a:pPr lvl="0"/>
            <a:r>
              <a:rPr lang="en-US"/>
              <a:t>Edit Master text styles</a:t>
            </a:r>
          </a:p>
          <a:p>
            <a:pPr lvl="1"/>
            <a:r>
              <a:rPr lang="en-US"/>
              <a:t>Second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0352485-EC98-40BC-8A75-FB0358A46464}"/>
              </a:ext>
            </a:extLst>
          </p:cNvPr>
          <p:cNvSpPr>
            <a:spLocks noGrp="1"/>
          </p:cNvSpPr>
          <p:nvPr>
            <p:ph type="sldNum" sz="quarter" idx="4"/>
          </p:nvPr>
        </p:nvSpPr>
        <p:spPr>
          <a:xfrm>
            <a:off x="1" y="6356352"/>
            <a:ext cx="1003852" cy="365125"/>
          </a:xfrm>
          <a:prstGeom prst="rect">
            <a:avLst/>
          </a:prstGeom>
        </p:spPr>
        <p:txBody>
          <a:bodyPr vert="horz" lIns="91440" tIns="45720" rIns="91440" bIns="45720" rtlCol="0" anchor="ctr"/>
          <a:lstStyle>
            <a:lvl1pPr algn="ctr">
              <a:defRPr sz="800" b="1">
                <a:solidFill>
                  <a:schemeClr val="tx1"/>
                </a:solidFill>
              </a:defRPr>
            </a:lvl1p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1243386318"/>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 id="2147484488" r:id="rId14"/>
    <p:sldLayoutId id="2147484489" r:id="rId15"/>
    <p:sldLayoutId id="2147484490" r:id="rId16"/>
    <p:sldLayoutId id="2147484491" r:id="rId17"/>
    <p:sldLayoutId id="2147484492" r:id="rId18"/>
    <p:sldLayoutId id="2147484493" r:id="rId19"/>
    <p:sldLayoutId id="2147484494" r:id="rId20"/>
    <p:sldLayoutId id="2147484495" r:id="rId21"/>
    <p:sldLayoutId id="2147484496" r:id="rId22"/>
    <p:sldLayoutId id="2147484497" r:id="rId23"/>
    <p:sldLayoutId id="2147484498" r:id="rId24"/>
    <p:sldLayoutId id="2147484499" r:id="rId25"/>
    <p:sldLayoutId id="2147484500" r:id="rId26"/>
    <p:sldLayoutId id="2147484501" r:id="rId27"/>
    <p:sldLayoutId id="2147484502" r:id="rId28"/>
    <p:sldLayoutId id="2147484503" r:id="rId29"/>
    <p:sldLayoutId id="2147484504" r:id="rId30"/>
    <p:sldLayoutId id="2147484505" r:id="rId31"/>
    <p:sldLayoutId id="2147484506" r:id="rId32"/>
    <p:sldLayoutId id="2147484507" r:id="rId33"/>
    <p:sldLayoutId id="2147484508" r:id="rId34"/>
    <p:sldLayoutId id="2147484509" r:id="rId35"/>
    <p:sldLayoutId id="2147484510" r:id="rId36"/>
    <p:sldLayoutId id="2147484511" r:id="rId37"/>
    <p:sldLayoutId id="2147484512" r:id="rId38"/>
    <p:sldLayoutId id="2147484513" r:id="rId39"/>
  </p:sldLayoutIdLst>
  <p:hf hdr="0" ftr="0" dt="0"/>
  <p:txStyles>
    <p:titleStyle>
      <a:lvl1pPr algn="l" defTabSz="914296" rtl="0" eaLnBrk="1" latinLnBrk="0" hangingPunct="1">
        <a:lnSpc>
          <a:spcPct val="100000"/>
        </a:lnSpc>
        <a:spcBef>
          <a:spcPct val="0"/>
        </a:spcBef>
        <a:buNone/>
        <a:defRPr sz="3600" b="1" i="0" kern="1200" spc="0" baseline="0">
          <a:solidFill>
            <a:schemeClr val="tx1"/>
          </a:solidFill>
          <a:latin typeface="+mj-lt"/>
          <a:ea typeface="Montserrat" charset="0"/>
          <a:cs typeface="Montserrat" charset="0"/>
        </a:defRPr>
      </a:lvl1pPr>
    </p:titleStyle>
    <p:bodyStyle>
      <a:lvl1pPr marL="0" indent="0" algn="l" defTabSz="914296"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0" indent="0" algn="l" defTabSz="914296" rtl="0" eaLnBrk="1" latinLnBrk="0" hangingPunct="1">
        <a:lnSpc>
          <a:spcPct val="100000"/>
        </a:lnSpc>
        <a:spcBef>
          <a:spcPts val="499"/>
        </a:spcBef>
        <a:buFont typeface="Arial" panose="020B0604020202020204" pitchFamily="34" charset="0"/>
        <a:buNone/>
        <a:defRPr sz="2200" kern="1200">
          <a:solidFill>
            <a:schemeClr val="tx1"/>
          </a:solidFill>
          <a:latin typeface="+mn-lt"/>
          <a:ea typeface="+mn-ea"/>
          <a:cs typeface="+mn-cs"/>
        </a:defRPr>
      </a:lvl2pPr>
      <a:lvl3pPr marL="0" indent="0" algn="l" defTabSz="914296" rtl="0" eaLnBrk="1" latinLnBrk="0" hangingPunct="1">
        <a:lnSpc>
          <a:spcPct val="100000"/>
        </a:lnSpc>
        <a:spcBef>
          <a:spcPts val="499"/>
        </a:spcBef>
        <a:buFont typeface="Arial" panose="020B0604020202020204" pitchFamily="34" charset="0"/>
        <a:buNone/>
        <a:defRPr sz="2000" kern="1200">
          <a:solidFill>
            <a:schemeClr val="tx1"/>
          </a:solidFill>
          <a:latin typeface="+mn-lt"/>
          <a:ea typeface="+mn-ea"/>
          <a:cs typeface="+mn-cs"/>
        </a:defRPr>
      </a:lvl3pPr>
      <a:lvl4pPr marL="0" indent="0" algn="l" defTabSz="914296" rtl="0" eaLnBrk="1" latinLnBrk="0" hangingPunct="1">
        <a:lnSpc>
          <a:spcPct val="100000"/>
        </a:lnSpc>
        <a:spcBef>
          <a:spcPts val="499"/>
        </a:spcBef>
        <a:buFont typeface="Arial" panose="020B0604020202020204" pitchFamily="34" charset="0"/>
        <a:buNone/>
        <a:defRPr sz="2000" kern="1200">
          <a:solidFill>
            <a:schemeClr val="tx1"/>
          </a:solidFill>
          <a:latin typeface="+mn-lt"/>
          <a:ea typeface="+mn-ea"/>
          <a:cs typeface="+mn-cs"/>
        </a:defRPr>
      </a:lvl4pPr>
      <a:lvl5pPr marL="0" indent="0" algn="l" defTabSz="914296" rtl="0" eaLnBrk="1" latinLnBrk="0" hangingPunct="1">
        <a:lnSpc>
          <a:spcPct val="100000"/>
        </a:lnSpc>
        <a:spcBef>
          <a:spcPts val="499"/>
        </a:spcBef>
        <a:buFont typeface="Arial" panose="020B0604020202020204" pitchFamily="34" charset="0"/>
        <a:buNone/>
        <a:defRPr sz="2000" kern="1200" baseline="0">
          <a:solidFill>
            <a:schemeClr val="tx1"/>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7"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0" algn="l" defTabSz="914296" rtl="0" eaLnBrk="1" latinLnBrk="0" hangingPunct="1">
        <a:defRPr sz="1800" kern="1200">
          <a:solidFill>
            <a:schemeClr val="tx1"/>
          </a:solidFill>
          <a:latin typeface="+mn-lt"/>
          <a:ea typeface="+mn-ea"/>
          <a:cs typeface="+mn-cs"/>
        </a:defRPr>
      </a:lvl5pPr>
      <a:lvl6pPr marL="2285738" algn="l" defTabSz="914296" rtl="0" eaLnBrk="1" latinLnBrk="0" hangingPunct="1">
        <a:defRPr sz="1800" kern="1200">
          <a:solidFill>
            <a:schemeClr val="tx1"/>
          </a:solidFill>
          <a:latin typeface="+mn-lt"/>
          <a:ea typeface="+mn-ea"/>
          <a:cs typeface="+mn-cs"/>
        </a:defRPr>
      </a:lvl6pPr>
      <a:lvl7pPr marL="2742885" algn="l" defTabSz="914296" rtl="0" eaLnBrk="1" latinLnBrk="0" hangingPunct="1">
        <a:defRPr sz="1800" kern="1200">
          <a:solidFill>
            <a:schemeClr val="tx1"/>
          </a:solidFill>
          <a:latin typeface="+mn-lt"/>
          <a:ea typeface="+mn-ea"/>
          <a:cs typeface="+mn-cs"/>
        </a:defRPr>
      </a:lvl7pPr>
      <a:lvl8pPr marL="3200032" algn="l" defTabSz="914296" rtl="0" eaLnBrk="1" latinLnBrk="0" hangingPunct="1">
        <a:defRPr sz="1800" kern="1200">
          <a:solidFill>
            <a:schemeClr val="tx1"/>
          </a:solidFill>
          <a:latin typeface="+mn-lt"/>
          <a:ea typeface="+mn-ea"/>
          <a:cs typeface="+mn-cs"/>
        </a:defRPr>
      </a:lvl8pPr>
      <a:lvl9pPr marL="3657179"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3" pos="3840" userDrawn="1">
          <p15:clr>
            <a:srgbClr val="F26B43"/>
          </p15:clr>
        </p15:guide>
        <p15:guide id="54" orient="horz" pos="2160" userDrawn="1">
          <p15:clr>
            <a:srgbClr val="F26B43"/>
          </p15:clr>
        </p15:guide>
        <p15:guide id="55" orient="horz" pos="346" userDrawn="1">
          <p15:clr>
            <a:srgbClr val="F26B43"/>
          </p15:clr>
        </p15:guide>
        <p15:guide id="56" orient="horz" pos="3952" userDrawn="1">
          <p15:clr>
            <a:srgbClr val="F26B43"/>
          </p15:clr>
        </p15:guide>
        <p15:guide id="57" pos="643" userDrawn="1">
          <p15:clr>
            <a:srgbClr val="F26B43"/>
          </p15:clr>
        </p15:guide>
        <p15:guide id="58" pos="7039" userDrawn="1">
          <p15:clr>
            <a:srgbClr val="F26B43"/>
          </p15:clr>
        </p15:guide>
        <p15:guide id="59" userDrawn="1">
          <p15:clr>
            <a:srgbClr val="F26B43"/>
          </p15:clr>
        </p15:guide>
        <p15:guide id="60" pos="7680" userDrawn="1">
          <p15:clr>
            <a:srgbClr val="F26B43"/>
          </p15:clr>
        </p15:guide>
        <p15:guide id="61" orient="horz" userDrawn="1">
          <p15:clr>
            <a:srgbClr val="F26B43"/>
          </p15:clr>
        </p15:guide>
        <p15:guide id="62" orient="horz" pos="4320" userDrawn="1">
          <p15:clr>
            <a:srgbClr val="F26B43"/>
          </p15:clr>
        </p15:guide>
        <p15:guide id="63" pos="1277" userDrawn="1">
          <p15:clr>
            <a:srgbClr val="F26B43"/>
          </p15:clr>
        </p15:guide>
        <p15:guide id="64" orient="horz" pos="709" userDrawn="1">
          <p15:clr>
            <a:srgbClr val="F26B43"/>
          </p15:clr>
        </p15:guide>
        <p15:guide id="65" pos="191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3852" y="582389"/>
            <a:ext cx="10177669"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1003853" y="2150286"/>
            <a:ext cx="10177671" cy="3793315"/>
          </a:xfrm>
          <a:prstGeom prst="rect">
            <a:avLst/>
          </a:prstGeom>
        </p:spPr>
        <p:txBody>
          <a:bodyPr vert="horz" lIns="0" tIns="0" rIns="0" bIns="0" rtlCol="0">
            <a:normAutofit/>
          </a:bodyPr>
          <a:lstStyle/>
          <a:p>
            <a:pPr lvl="0"/>
            <a:r>
              <a:rPr lang="en-US"/>
              <a:t>Edit Master text styles</a:t>
            </a:r>
          </a:p>
          <a:p>
            <a:pPr lvl="1"/>
            <a:r>
              <a:rPr lang="en-US"/>
              <a:t>Second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0352485-EC98-40BC-8A75-FB0358A46464}"/>
              </a:ext>
            </a:extLst>
          </p:cNvPr>
          <p:cNvSpPr>
            <a:spLocks noGrp="1"/>
          </p:cNvSpPr>
          <p:nvPr>
            <p:ph type="sldNum" sz="quarter" idx="4"/>
          </p:nvPr>
        </p:nvSpPr>
        <p:spPr>
          <a:xfrm>
            <a:off x="1" y="6356352"/>
            <a:ext cx="1003852" cy="365125"/>
          </a:xfrm>
          <a:prstGeom prst="rect">
            <a:avLst/>
          </a:prstGeom>
        </p:spPr>
        <p:txBody>
          <a:bodyPr vert="horz" lIns="91440" tIns="45720" rIns="91440" bIns="45720" rtlCol="0" anchor="ctr"/>
          <a:lstStyle>
            <a:lvl1pPr algn="ctr">
              <a:defRPr sz="800" b="1">
                <a:solidFill>
                  <a:schemeClr val="tx1"/>
                </a:solidFill>
              </a:defRPr>
            </a:lvl1pPr>
          </a:lstStyle>
          <a:p>
            <a:fld id="{0969892B-6FB2-445D-B6A4-8332FBFF141C}" type="slidenum">
              <a:rPr lang="en-US" smtClean="0"/>
              <a:pPr/>
              <a:t>‹#›</a:t>
            </a:fld>
            <a:endParaRPr lang="en-US" dirty="0"/>
          </a:p>
        </p:txBody>
      </p:sp>
    </p:spTree>
    <p:extLst>
      <p:ext uri="{BB962C8B-B14F-4D97-AF65-F5344CB8AC3E}">
        <p14:creationId xmlns:p14="http://schemas.microsoft.com/office/powerpoint/2010/main" val="3542408097"/>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533" r:id="rId18"/>
    <p:sldLayoutId id="2147484534" r:id="rId19"/>
    <p:sldLayoutId id="2147484535" r:id="rId20"/>
    <p:sldLayoutId id="2147484536" r:id="rId21"/>
    <p:sldLayoutId id="2147484537" r:id="rId22"/>
    <p:sldLayoutId id="2147484538" r:id="rId23"/>
    <p:sldLayoutId id="2147484539" r:id="rId24"/>
    <p:sldLayoutId id="2147484540" r:id="rId25"/>
    <p:sldLayoutId id="2147484541" r:id="rId26"/>
    <p:sldLayoutId id="2147484542" r:id="rId27"/>
    <p:sldLayoutId id="2147484543" r:id="rId28"/>
    <p:sldLayoutId id="2147484544" r:id="rId29"/>
    <p:sldLayoutId id="2147484545" r:id="rId30"/>
    <p:sldLayoutId id="2147484546" r:id="rId31"/>
    <p:sldLayoutId id="2147484547" r:id="rId32"/>
    <p:sldLayoutId id="2147484548" r:id="rId33"/>
    <p:sldLayoutId id="2147484549" r:id="rId34"/>
    <p:sldLayoutId id="2147484550" r:id="rId35"/>
    <p:sldLayoutId id="2147484551" r:id="rId36"/>
    <p:sldLayoutId id="2147484552" r:id="rId37"/>
  </p:sldLayoutIdLst>
  <p:hf hdr="0" ftr="0" dt="0"/>
  <p:txStyles>
    <p:titleStyle>
      <a:lvl1pPr algn="l" defTabSz="914296" rtl="0" eaLnBrk="1" latinLnBrk="0" hangingPunct="1">
        <a:lnSpc>
          <a:spcPct val="100000"/>
        </a:lnSpc>
        <a:spcBef>
          <a:spcPct val="0"/>
        </a:spcBef>
        <a:buNone/>
        <a:defRPr sz="3600" b="1" i="0" kern="1200" spc="0" baseline="0">
          <a:solidFill>
            <a:schemeClr val="tx2"/>
          </a:solidFill>
          <a:latin typeface="+mj-lt"/>
          <a:ea typeface="Montserrat" charset="0"/>
          <a:cs typeface="Montserrat" charset="0"/>
        </a:defRPr>
      </a:lvl1pPr>
    </p:titleStyle>
    <p:bodyStyle>
      <a:lvl1pPr marL="0" indent="0" algn="l" defTabSz="914296" rtl="0" eaLnBrk="1" latinLnBrk="0" hangingPunct="1">
        <a:lnSpc>
          <a:spcPct val="100000"/>
        </a:lnSpc>
        <a:spcBef>
          <a:spcPts val="1000"/>
        </a:spcBef>
        <a:buFont typeface="Arial" panose="020B0604020202020204" pitchFamily="34" charset="0"/>
        <a:buNone/>
        <a:defRPr sz="2400" kern="1200">
          <a:solidFill>
            <a:schemeClr val="tx2"/>
          </a:solidFill>
          <a:latin typeface="+mn-lt"/>
          <a:ea typeface="+mn-ea"/>
          <a:cs typeface="+mn-cs"/>
        </a:defRPr>
      </a:lvl1pPr>
      <a:lvl2pPr marL="0" indent="0" algn="l" defTabSz="914296" rtl="0" eaLnBrk="1" latinLnBrk="0" hangingPunct="1">
        <a:lnSpc>
          <a:spcPct val="100000"/>
        </a:lnSpc>
        <a:spcBef>
          <a:spcPts val="499"/>
        </a:spcBef>
        <a:buFont typeface="Arial" panose="020B0604020202020204" pitchFamily="34" charset="0"/>
        <a:buNone/>
        <a:defRPr sz="2200" kern="1200">
          <a:solidFill>
            <a:schemeClr val="tx2"/>
          </a:solidFill>
          <a:latin typeface="+mn-lt"/>
          <a:ea typeface="+mn-ea"/>
          <a:cs typeface="+mn-cs"/>
        </a:defRPr>
      </a:lvl2pPr>
      <a:lvl3pPr marL="0" indent="0" algn="l" defTabSz="914296" rtl="0" eaLnBrk="1" latinLnBrk="0" hangingPunct="1">
        <a:lnSpc>
          <a:spcPct val="100000"/>
        </a:lnSpc>
        <a:spcBef>
          <a:spcPts val="499"/>
        </a:spcBef>
        <a:buFont typeface="Arial" panose="020B0604020202020204" pitchFamily="34" charset="0"/>
        <a:buNone/>
        <a:defRPr sz="2000" kern="1200">
          <a:solidFill>
            <a:schemeClr val="tx2"/>
          </a:solidFill>
          <a:latin typeface="+mn-lt"/>
          <a:ea typeface="+mn-ea"/>
          <a:cs typeface="+mn-cs"/>
        </a:defRPr>
      </a:lvl3pPr>
      <a:lvl4pPr marL="0" indent="0" algn="l" defTabSz="914296" rtl="0" eaLnBrk="1" latinLnBrk="0" hangingPunct="1">
        <a:lnSpc>
          <a:spcPct val="100000"/>
        </a:lnSpc>
        <a:spcBef>
          <a:spcPts val="499"/>
        </a:spcBef>
        <a:buFont typeface="Arial" panose="020B0604020202020204" pitchFamily="34" charset="0"/>
        <a:buNone/>
        <a:defRPr sz="2000" kern="1200">
          <a:solidFill>
            <a:schemeClr val="tx2"/>
          </a:solidFill>
          <a:latin typeface="+mn-lt"/>
          <a:ea typeface="+mn-ea"/>
          <a:cs typeface="+mn-cs"/>
        </a:defRPr>
      </a:lvl4pPr>
      <a:lvl5pPr marL="0" indent="0" algn="l" defTabSz="914296" rtl="0" eaLnBrk="1" latinLnBrk="0" hangingPunct="1">
        <a:lnSpc>
          <a:spcPct val="100000"/>
        </a:lnSpc>
        <a:spcBef>
          <a:spcPts val="499"/>
        </a:spcBef>
        <a:buFont typeface="Arial" panose="020B0604020202020204" pitchFamily="34" charset="0"/>
        <a:buNone/>
        <a:defRPr sz="2000" kern="1200" baseline="0">
          <a:solidFill>
            <a:schemeClr val="tx2"/>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7"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0" algn="l" defTabSz="914296" rtl="0" eaLnBrk="1" latinLnBrk="0" hangingPunct="1">
        <a:defRPr sz="1800" kern="1200">
          <a:solidFill>
            <a:schemeClr val="tx1"/>
          </a:solidFill>
          <a:latin typeface="+mn-lt"/>
          <a:ea typeface="+mn-ea"/>
          <a:cs typeface="+mn-cs"/>
        </a:defRPr>
      </a:lvl5pPr>
      <a:lvl6pPr marL="2285738" algn="l" defTabSz="914296" rtl="0" eaLnBrk="1" latinLnBrk="0" hangingPunct="1">
        <a:defRPr sz="1800" kern="1200">
          <a:solidFill>
            <a:schemeClr val="tx1"/>
          </a:solidFill>
          <a:latin typeface="+mn-lt"/>
          <a:ea typeface="+mn-ea"/>
          <a:cs typeface="+mn-cs"/>
        </a:defRPr>
      </a:lvl6pPr>
      <a:lvl7pPr marL="2742885" algn="l" defTabSz="914296" rtl="0" eaLnBrk="1" latinLnBrk="0" hangingPunct="1">
        <a:defRPr sz="1800" kern="1200">
          <a:solidFill>
            <a:schemeClr val="tx1"/>
          </a:solidFill>
          <a:latin typeface="+mn-lt"/>
          <a:ea typeface="+mn-ea"/>
          <a:cs typeface="+mn-cs"/>
        </a:defRPr>
      </a:lvl7pPr>
      <a:lvl8pPr marL="3200032" algn="l" defTabSz="914296" rtl="0" eaLnBrk="1" latinLnBrk="0" hangingPunct="1">
        <a:defRPr sz="1800" kern="1200">
          <a:solidFill>
            <a:schemeClr val="tx1"/>
          </a:solidFill>
          <a:latin typeface="+mn-lt"/>
          <a:ea typeface="+mn-ea"/>
          <a:cs typeface="+mn-cs"/>
        </a:defRPr>
      </a:lvl8pPr>
      <a:lvl9pPr marL="3657179"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3" pos="3840">
          <p15:clr>
            <a:srgbClr val="F26B43"/>
          </p15:clr>
        </p15:guide>
        <p15:guide id="54" orient="horz" pos="2160">
          <p15:clr>
            <a:srgbClr val="F26B43"/>
          </p15:clr>
        </p15:guide>
        <p15:guide id="55" orient="horz" pos="346">
          <p15:clr>
            <a:srgbClr val="F26B43"/>
          </p15:clr>
        </p15:guide>
        <p15:guide id="56" orient="horz" pos="3952">
          <p15:clr>
            <a:srgbClr val="F26B43"/>
          </p15:clr>
        </p15:guide>
        <p15:guide id="57" pos="643">
          <p15:clr>
            <a:srgbClr val="F26B43"/>
          </p15:clr>
        </p15:guide>
        <p15:guide id="58" pos="7039">
          <p15:clr>
            <a:srgbClr val="F26B43"/>
          </p15:clr>
        </p15:guide>
        <p15:guide id="59">
          <p15:clr>
            <a:srgbClr val="F26B43"/>
          </p15:clr>
        </p15:guide>
        <p15:guide id="60" pos="7680">
          <p15:clr>
            <a:srgbClr val="F26B43"/>
          </p15:clr>
        </p15:guide>
        <p15:guide id="61" orient="horz">
          <p15:clr>
            <a:srgbClr val="F26B43"/>
          </p15:clr>
        </p15:guide>
        <p15:guide id="62" orient="horz" pos="4320">
          <p15:clr>
            <a:srgbClr val="F26B43"/>
          </p15:clr>
        </p15:guide>
        <p15:guide id="63" pos="1277">
          <p15:clr>
            <a:srgbClr val="F26B43"/>
          </p15:clr>
        </p15:guide>
        <p15:guide id="64" orient="horz" pos="709">
          <p15:clr>
            <a:srgbClr val="F26B43"/>
          </p15:clr>
        </p15:guide>
        <p15:guide id="65"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0.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8.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6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21.svg"/><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looking at a whiteboard&#10;&#10;AI-generated content may be incorrect.">
            <a:extLst>
              <a:ext uri="{FF2B5EF4-FFF2-40B4-BE49-F238E27FC236}">
                <a16:creationId xmlns:a16="http://schemas.microsoft.com/office/drawing/2014/main" id="{315927DC-7C97-B930-9B8F-05183A0ED3B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790" t="6736" r="88"/>
          <a:stretch/>
        </p:blipFill>
        <p:spPr>
          <a:xfrm flipH="1">
            <a:off x="3845859" y="0"/>
            <a:ext cx="8346141" cy="6858000"/>
          </a:xfrm>
        </p:spPr>
      </p:pic>
      <p:sp>
        <p:nvSpPr>
          <p:cNvPr id="3" name="Rectangle 2">
            <a:extLst>
              <a:ext uri="{FF2B5EF4-FFF2-40B4-BE49-F238E27FC236}">
                <a16:creationId xmlns:a16="http://schemas.microsoft.com/office/drawing/2014/main" id="{4CC6EBE7-5D01-192B-8D38-9A804FC147F6}"/>
              </a:ext>
            </a:extLst>
          </p:cNvPr>
          <p:cNvSpPr/>
          <p:nvPr/>
        </p:nvSpPr>
        <p:spPr>
          <a:xfrm>
            <a:off x="610522" y="479630"/>
            <a:ext cx="2526890" cy="599768"/>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wrap="square" lIns="0" tIns="0" rIns="0" bIns="0" rtlCol="0" anchor="t">
            <a:noAutofit/>
          </a:bodyPr>
          <a:lstStyle/>
          <a:p>
            <a:pPr marL="0" marR="0" lvl="0" indent="0" algn="ctr" defTabSz="914330" rtl="0" eaLnBrk="1" fontAlgn="auto" latinLnBrk="0" hangingPunct="1">
              <a:lnSpc>
                <a:spcPct val="100000"/>
              </a:lnSpc>
              <a:spcBef>
                <a:spcPts val="100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pic>
        <p:nvPicPr>
          <p:cNvPr id="1026" name="Picture 2" descr="Home | City of Pompano Beach">
            <a:extLst>
              <a:ext uri="{FF2B5EF4-FFF2-40B4-BE49-F238E27FC236}">
                <a16:creationId xmlns:a16="http://schemas.microsoft.com/office/drawing/2014/main" id="{78054DCF-07F6-48CC-4BD8-A594AD87B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 y="672929"/>
            <a:ext cx="2473063" cy="17360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5598892-F133-D176-9A7D-46E9767EE615}"/>
              </a:ext>
            </a:extLst>
          </p:cNvPr>
          <p:cNvSpPr/>
          <p:nvPr/>
        </p:nvSpPr>
        <p:spPr>
          <a:xfrm>
            <a:off x="0" y="3081947"/>
            <a:ext cx="6096001" cy="2935311"/>
          </a:xfrm>
          <a:prstGeom prst="rect">
            <a:avLst/>
          </a:prstGeom>
          <a:solidFill>
            <a:srgbClr val="009DC2"/>
          </a:solidFill>
          <a:ln>
            <a:noFill/>
          </a:ln>
          <a:effectLst>
            <a:outerShdw blurRad="161206" dist="38100" dir="2700000" sx="101666" sy="101666" algn="tl" rotWithShape="0">
              <a:prstClr val="black">
                <a:alpha val="33874"/>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31520" tIns="0" rIns="731520" bIns="0" rtlCol="0" anchor="ctr" anchorCtr="0">
            <a:noAutofit/>
          </a:bodyPr>
          <a:lstStyle/>
          <a:p>
            <a:pPr marL="0" marR="0" lvl="0" indent="0" algn="l" defTabSz="91430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Shaping Culture with Process Improvement and Innovation Training</a:t>
            </a:r>
          </a:p>
          <a:p>
            <a:pPr marL="0" marR="0" lvl="0" indent="0" algn="l" defTabSz="91430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Georgia"/>
              <a:ea typeface="+mn-ea"/>
              <a:cs typeface="+mn-cs"/>
            </a:endParaRPr>
          </a:p>
          <a:p>
            <a:pPr marL="0" marR="0" lvl="0" indent="0" algn="l" defTabSz="91430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DB813"/>
                </a:solidFill>
                <a:effectLst/>
                <a:uLnTx/>
                <a:uFillTx/>
                <a:latin typeface="Arial"/>
                <a:ea typeface="+mn-ea"/>
                <a:cs typeface="+mn-cs"/>
              </a:rPr>
              <a:t>FCCMA Annual Conference</a:t>
            </a:r>
          </a:p>
          <a:p>
            <a:pPr marL="0" marR="0" lvl="0" indent="0" algn="l" defTabSz="914308"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a:ea typeface="+mn-ea"/>
                <a:cs typeface="+mn-cs"/>
              </a:rPr>
              <a:t>May 30, 2025</a:t>
            </a:r>
            <a:endParaRPr kumimoji="0" lang="en-US" b="1" i="0" u="none" strike="noStrike" kern="1200" cap="none" spc="0" normalizeH="0" baseline="0" noProof="0" dirty="0">
              <a:ln>
                <a:noFill/>
              </a:ln>
              <a:solidFill>
                <a:srgbClr val="023B40"/>
              </a:solidFill>
              <a:effectLst/>
              <a:uLnTx/>
              <a:uFillTx/>
              <a:latin typeface="Georgia"/>
              <a:ea typeface="+mn-ea"/>
              <a:cs typeface="+mn-cs"/>
            </a:endParaRPr>
          </a:p>
        </p:txBody>
      </p:sp>
    </p:spTree>
    <p:extLst>
      <p:ext uri="{BB962C8B-B14F-4D97-AF65-F5344CB8AC3E}">
        <p14:creationId xmlns:p14="http://schemas.microsoft.com/office/powerpoint/2010/main" val="221717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84BFB-E239-8295-C49C-90C0F8FB97A5}"/>
              </a:ext>
            </a:extLst>
          </p:cNvPr>
          <p:cNvSpPr>
            <a:spLocks noGrp="1"/>
          </p:cNvSpPr>
          <p:nvPr>
            <p:ph type="title"/>
          </p:nvPr>
        </p:nvSpPr>
        <p:spPr>
          <a:xfrm>
            <a:off x="783282" y="1721956"/>
            <a:ext cx="10177669" cy="1249845"/>
          </a:xfrm>
        </p:spPr>
        <p:txBody>
          <a:bodyPr/>
          <a:lstStyle/>
          <a:p>
            <a:r>
              <a:rPr lang="en-US" dirty="0"/>
              <a:t>About Pompano Beach</a:t>
            </a:r>
          </a:p>
        </p:txBody>
      </p:sp>
      <p:pic>
        <p:nvPicPr>
          <p:cNvPr id="6" name="Content Placeholder 5">
            <a:extLst>
              <a:ext uri="{FF2B5EF4-FFF2-40B4-BE49-F238E27FC236}">
                <a16:creationId xmlns:a16="http://schemas.microsoft.com/office/drawing/2014/main" id="{0A34191A-AA01-951F-D8B9-0BE60A8D1799}"/>
              </a:ext>
            </a:extLst>
          </p:cNvPr>
          <p:cNvPicPr>
            <a:picLocks noGrp="1" noChangeAspect="1"/>
          </p:cNvPicPr>
          <p:nvPr>
            <p:ph sz="half" idx="1"/>
          </p:nvPr>
        </p:nvPicPr>
        <p:blipFill>
          <a:blip r:embed="rId3"/>
          <a:stretch>
            <a:fillRect/>
          </a:stretch>
        </p:blipFill>
        <p:spPr>
          <a:xfrm>
            <a:off x="7175500" y="3095625"/>
            <a:ext cx="5016500" cy="3762375"/>
          </a:xfrm>
          <a:prstGeom prst="rect">
            <a:avLst/>
          </a:prstGeom>
        </p:spPr>
      </p:pic>
      <p:sp>
        <p:nvSpPr>
          <p:cNvPr id="4" name="Content Placeholder 3">
            <a:extLst>
              <a:ext uri="{FF2B5EF4-FFF2-40B4-BE49-F238E27FC236}">
                <a16:creationId xmlns:a16="http://schemas.microsoft.com/office/drawing/2014/main" id="{26D38C71-DA5C-F5E8-E57D-1C418505A031}"/>
              </a:ext>
            </a:extLst>
          </p:cNvPr>
          <p:cNvSpPr>
            <a:spLocks noGrp="1"/>
          </p:cNvSpPr>
          <p:nvPr>
            <p:ph sz="half" idx="2"/>
          </p:nvPr>
        </p:nvSpPr>
        <p:spPr>
          <a:xfrm>
            <a:off x="783282" y="2721670"/>
            <a:ext cx="6803223" cy="3777469"/>
          </a:xfrm>
        </p:spPr>
        <p:txBody>
          <a:bodyPr/>
          <a:lstStyle/>
          <a:p>
            <a:r>
              <a:rPr lang="en-US" dirty="0"/>
              <a:t>Incorporated in 1908</a:t>
            </a:r>
          </a:p>
          <a:p>
            <a:r>
              <a:rPr lang="en-US" dirty="0"/>
              <a:t>Year-round population - 101,400</a:t>
            </a:r>
          </a:p>
          <a:p>
            <a:pPr lvl="1"/>
            <a:r>
              <a:rPr lang="en-US" sz="2000" dirty="0"/>
              <a:t>Seasonal influx of 50,000 part-time residents</a:t>
            </a:r>
          </a:p>
          <a:p>
            <a:r>
              <a:rPr lang="en-US" dirty="0"/>
              <a:t>FY2025 </a:t>
            </a:r>
          </a:p>
          <a:p>
            <a:pPr lvl="1"/>
            <a:r>
              <a:rPr lang="en-US" sz="2000" dirty="0"/>
              <a:t>918 employees</a:t>
            </a:r>
          </a:p>
          <a:p>
            <a:pPr lvl="1"/>
            <a:r>
              <a:rPr lang="en-US" sz="2000" dirty="0"/>
              <a:t>All Funds budget - $497M</a:t>
            </a:r>
          </a:p>
          <a:p>
            <a:pPr lvl="1"/>
            <a:r>
              <a:rPr lang="en-US" sz="2000" dirty="0"/>
              <a:t>General Fund - $223M</a:t>
            </a:r>
          </a:p>
          <a:p>
            <a:pPr lvl="1"/>
            <a:endParaRPr lang="en-US" dirty="0"/>
          </a:p>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515E5FE4-5D32-E1CD-2764-D0AB06DAB0BE}"/>
              </a:ext>
            </a:extLst>
          </p:cNvPr>
          <p:cNvSpPr>
            <a:spLocks noGrp="1"/>
          </p:cNvSpPr>
          <p:nvPr>
            <p:ph type="sldNum" sz="quarter" idx="10"/>
          </p:nvPr>
        </p:nvSpPr>
        <p:spPr/>
        <p:txBody>
          <a:bodyPr/>
          <a:lstStyle/>
          <a:p>
            <a:fld id="{F9A1070B-E53E-4F23-90CF-57ED1B7E60C0}" type="slidenum">
              <a:rPr lang="en-US" smtClean="0"/>
              <a:pPr/>
              <a:t>10</a:t>
            </a:fld>
            <a:endParaRPr lang="en-US" dirty="0"/>
          </a:p>
        </p:txBody>
      </p:sp>
      <p:sp>
        <p:nvSpPr>
          <p:cNvPr id="8" name="Rectangle 7">
            <a:extLst>
              <a:ext uri="{FF2B5EF4-FFF2-40B4-BE49-F238E27FC236}">
                <a16:creationId xmlns:a16="http://schemas.microsoft.com/office/drawing/2014/main" id="{50CF6D38-403B-9527-DE8C-9D7092707C13}"/>
              </a:ext>
            </a:extLst>
          </p:cNvPr>
          <p:cNvSpPr/>
          <p:nvPr/>
        </p:nvSpPr>
        <p:spPr>
          <a:xfrm>
            <a:off x="6913266" y="4241800"/>
            <a:ext cx="2256711" cy="2616200"/>
          </a:xfrm>
          <a:prstGeom prst="rect">
            <a:avLst/>
          </a:prstGeom>
          <a:solidFill>
            <a:schemeClr val="bg1"/>
          </a:solidFill>
          <a:ln>
            <a:noFill/>
          </a:ln>
          <a:effectLst>
            <a:outerShdw blurRad="38100" dist="127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7" name="Picture 2" descr="Home | City of Pompano Beach">
            <a:extLst>
              <a:ext uri="{FF2B5EF4-FFF2-40B4-BE49-F238E27FC236}">
                <a16:creationId xmlns:a16="http://schemas.microsoft.com/office/drawing/2014/main" id="{FC129E7B-1DC7-5590-6C7E-2CE522464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282" y="550659"/>
            <a:ext cx="1668516" cy="117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4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ADE6-4D0A-5422-8AEA-050AC7341570}"/>
              </a:ext>
            </a:extLst>
          </p:cNvPr>
          <p:cNvSpPr>
            <a:spLocks noGrp="1"/>
          </p:cNvSpPr>
          <p:nvPr>
            <p:ph type="title"/>
          </p:nvPr>
        </p:nvSpPr>
        <p:spPr>
          <a:xfrm>
            <a:off x="548994" y="381422"/>
            <a:ext cx="5285680" cy="1325563"/>
          </a:xfrm>
        </p:spPr>
        <p:txBody>
          <a:bodyPr/>
          <a:lstStyle/>
          <a:p>
            <a:r>
              <a:rPr lang="en-US" sz="2800" dirty="0"/>
              <a:t>The Pompano Beach Innovation Journey</a:t>
            </a:r>
          </a:p>
        </p:txBody>
      </p:sp>
      <p:grpSp>
        <p:nvGrpSpPr>
          <p:cNvPr id="14" name="Group 13">
            <a:extLst>
              <a:ext uri="{FF2B5EF4-FFF2-40B4-BE49-F238E27FC236}">
                <a16:creationId xmlns:a16="http://schemas.microsoft.com/office/drawing/2014/main" id="{2254F0FF-79B0-2DAA-7B60-A9359B081823}"/>
              </a:ext>
            </a:extLst>
          </p:cNvPr>
          <p:cNvGrpSpPr/>
          <p:nvPr/>
        </p:nvGrpSpPr>
        <p:grpSpPr>
          <a:xfrm>
            <a:off x="-182031" y="-373501"/>
            <a:ext cx="12553572" cy="7838198"/>
            <a:chOff x="-49937" y="-438539"/>
            <a:chExt cx="12553572" cy="7838198"/>
          </a:xfrm>
        </p:grpSpPr>
        <p:sp>
          <p:nvSpPr>
            <p:cNvPr id="8" name="Freeform: Shape 7">
              <a:extLst>
                <a:ext uri="{FF2B5EF4-FFF2-40B4-BE49-F238E27FC236}">
                  <a16:creationId xmlns:a16="http://schemas.microsoft.com/office/drawing/2014/main" id="{DAD47F93-5BD0-BF6E-ECB4-6F2D504A576F}"/>
                </a:ext>
              </a:extLst>
            </p:cNvPr>
            <p:cNvSpPr/>
            <p:nvPr/>
          </p:nvSpPr>
          <p:spPr>
            <a:xfrm>
              <a:off x="-49937" y="-438539"/>
              <a:ext cx="12553572" cy="7838198"/>
            </a:xfrm>
            <a:custGeom>
              <a:avLst/>
              <a:gdLst>
                <a:gd name="connsiteX0" fmla="*/ 444593 w 12553572"/>
                <a:gd name="connsiteY0" fmla="*/ 7837906 h 7838198"/>
                <a:gd name="connsiteX1" fmla="*/ 0 w 12553572"/>
                <a:gd name="connsiteY1" fmla="*/ 7393314 h 7838198"/>
                <a:gd name="connsiteX2" fmla="*/ 1129246 w 12553572"/>
                <a:gd name="connsiteY2" fmla="*/ 6264068 h 7838198"/>
                <a:gd name="connsiteX3" fmla="*/ 2201327 w 12553572"/>
                <a:gd name="connsiteY3" fmla="*/ 5819913 h 7838198"/>
                <a:gd name="connsiteX4" fmla="*/ 2212000 w 12553572"/>
                <a:gd name="connsiteY4" fmla="*/ 5819913 h 7838198"/>
                <a:gd name="connsiteX5" fmla="*/ 3288613 w 12553572"/>
                <a:gd name="connsiteY5" fmla="*/ 6278834 h 7838198"/>
                <a:gd name="connsiteX6" fmla="*/ 3732475 w 12553572"/>
                <a:gd name="connsiteY6" fmla="*/ 6468016 h 7838198"/>
                <a:gd name="connsiteX7" fmla="*/ 3736861 w 12553572"/>
                <a:gd name="connsiteY7" fmla="*/ 6468016 h 7838198"/>
                <a:gd name="connsiteX8" fmla="*/ 4178822 w 12553572"/>
                <a:gd name="connsiteY8" fmla="*/ 6284828 h 7838198"/>
                <a:gd name="connsiteX9" fmla="*/ 4187887 w 12553572"/>
                <a:gd name="connsiteY9" fmla="*/ 5409824 h 7838198"/>
                <a:gd name="connsiteX10" fmla="*/ 3836715 w 12553572"/>
                <a:gd name="connsiteY10" fmla="*/ 5043740 h 7838198"/>
                <a:gd name="connsiteX11" fmla="*/ 3839201 w 12553572"/>
                <a:gd name="connsiteY11" fmla="*/ 3358936 h 7838198"/>
                <a:gd name="connsiteX12" fmla="*/ 4690667 w 12553572"/>
                <a:gd name="connsiteY12" fmla="*/ 3009519 h 7838198"/>
                <a:gd name="connsiteX13" fmla="*/ 5537455 w 12553572"/>
                <a:gd name="connsiteY13" fmla="*/ 3370047 h 7838198"/>
                <a:gd name="connsiteX14" fmla="*/ 6871233 w 12553572"/>
                <a:gd name="connsiteY14" fmla="*/ 4738621 h 7838198"/>
                <a:gd name="connsiteX15" fmla="*/ 8037175 w 12553572"/>
                <a:gd name="connsiteY15" fmla="*/ 4757920 h 7838198"/>
                <a:gd name="connsiteX16" fmla="*/ 8058667 w 12553572"/>
                <a:gd name="connsiteY16" fmla="*/ 4737305 h 7838198"/>
                <a:gd name="connsiteX17" fmla="*/ 8327382 w 12553572"/>
                <a:gd name="connsiteY17" fmla="*/ 4118296 h 7838198"/>
                <a:gd name="connsiteX18" fmla="*/ 8074748 w 12553572"/>
                <a:gd name="connsiteY18" fmla="*/ 3501188 h 7838198"/>
                <a:gd name="connsiteX19" fmla="*/ 7673139 w 12553572"/>
                <a:gd name="connsiteY19" fmla="*/ 3100309 h 7838198"/>
                <a:gd name="connsiteX20" fmla="*/ 7319482 w 12553572"/>
                <a:gd name="connsiteY20" fmla="*/ 2248257 h 7838198"/>
                <a:gd name="connsiteX21" fmla="*/ 7672407 w 12553572"/>
                <a:gd name="connsiteY21" fmla="*/ 1395914 h 7838198"/>
                <a:gd name="connsiteX22" fmla="*/ 7708372 w 12553572"/>
                <a:gd name="connsiteY22" fmla="*/ 1359949 h 7838198"/>
                <a:gd name="connsiteX23" fmla="*/ 8560862 w 12553572"/>
                <a:gd name="connsiteY23" fmla="*/ 1002783 h 7838198"/>
                <a:gd name="connsiteX24" fmla="*/ 8565247 w 12553572"/>
                <a:gd name="connsiteY24" fmla="*/ 1002783 h 7838198"/>
                <a:gd name="connsiteX25" fmla="*/ 9410282 w 12553572"/>
                <a:gd name="connsiteY25" fmla="*/ 1353370 h 7838198"/>
                <a:gd name="connsiteX26" fmla="*/ 9432796 w 12553572"/>
                <a:gd name="connsiteY26" fmla="*/ 1375884 h 7838198"/>
                <a:gd name="connsiteX27" fmla="*/ 10082653 w 12553572"/>
                <a:gd name="connsiteY27" fmla="*/ 1645476 h 7838198"/>
                <a:gd name="connsiteX28" fmla="*/ 10082945 w 12553572"/>
                <a:gd name="connsiteY28" fmla="*/ 1645476 h 7838198"/>
                <a:gd name="connsiteX29" fmla="*/ 10732510 w 12553572"/>
                <a:gd name="connsiteY29" fmla="*/ 1376469 h 7838198"/>
                <a:gd name="connsiteX30" fmla="*/ 12108979 w 12553572"/>
                <a:gd name="connsiteY30" fmla="*/ 0 h 7838198"/>
                <a:gd name="connsiteX31" fmla="*/ 12553572 w 12553572"/>
                <a:gd name="connsiteY31" fmla="*/ 444593 h 7838198"/>
                <a:gd name="connsiteX32" fmla="*/ 11177249 w 12553572"/>
                <a:gd name="connsiteY32" fmla="*/ 1820916 h 7838198"/>
                <a:gd name="connsiteX33" fmla="*/ 10083091 w 12553572"/>
                <a:gd name="connsiteY33" fmla="*/ 2274135 h 7838198"/>
                <a:gd name="connsiteX34" fmla="*/ 10082507 w 12553572"/>
                <a:gd name="connsiteY34" fmla="*/ 2274135 h 7838198"/>
                <a:gd name="connsiteX35" fmla="*/ 8988057 w 12553572"/>
                <a:gd name="connsiteY35" fmla="*/ 1820185 h 7838198"/>
                <a:gd name="connsiteX36" fmla="*/ 8965542 w 12553572"/>
                <a:gd name="connsiteY36" fmla="*/ 1797670 h 7838198"/>
                <a:gd name="connsiteX37" fmla="*/ 8565101 w 12553572"/>
                <a:gd name="connsiteY37" fmla="*/ 1631441 h 7838198"/>
                <a:gd name="connsiteX38" fmla="*/ 8563055 w 12553572"/>
                <a:gd name="connsiteY38" fmla="*/ 1631441 h 7838198"/>
                <a:gd name="connsiteX39" fmla="*/ 8152819 w 12553572"/>
                <a:gd name="connsiteY39" fmla="*/ 1804395 h 7838198"/>
                <a:gd name="connsiteX40" fmla="*/ 8116854 w 12553572"/>
                <a:gd name="connsiteY40" fmla="*/ 1840360 h 7838198"/>
                <a:gd name="connsiteX41" fmla="*/ 7948140 w 12553572"/>
                <a:gd name="connsiteY41" fmla="*/ 2247965 h 7838198"/>
                <a:gd name="connsiteX42" fmla="*/ 8117293 w 12553572"/>
                <a:gd name="connsiteY42" fmla="*/ 2655423 h 7838198"/>
                <a:gd name="connsiteX43" fmla="*/ 8518902 w 12553572"/>
                <a:gd name="connsiteY43" fmla="*/ 3056156 h 7838198"/>
                <a:gd name="connsiteX44" fmla="*/ 8956040 w 12553572"/>
                <a:gd name="connsiteY44" fmla="*/ 4124436 h 7838198"/>
                <a:gd name="connsiteX45" fmla="*/ 8493902 w 12553572"/>
                <a:gd name="connsiteY45" fmla="*/ 5190963 h 7838198"/>
                <a:gd name="connsiteX46" fmla="*/ 8472411 w 12553572"/>
                <a:gd name="connsiteY46" fmla="*/ 5211577 h 7838198"/>
                <a:gd name="connsiteX47" fmla="*/ 7439657 w 12553572"/>
                <a:gd name="connsiteY47" fmla="*/ 5617134 h 7838198"/>
                <a:gd name="connsiteX48" fmla="*/ 6420939 w 12553572"/>
                <a:gd name="connsiteY48" fmla="*/ 5177513 h 7838198"/>
                <a:gd name="connsiteX49" fmla="*/ 5087014 w 12553572"/>
                <a:gd name="connsiteY49" fmla="*/ 3808792 h 7838198"/>
                <a:gd name="connsiteX50" fmla="*/ 4686428 w 12553572"/>
                <a:gd name="connsiteY50" fmla="*/ 3638323 h 7838198"/>
                <a:gd name="connsiteX51" fmla="*/ 4283501 w 12553572"/>
                <a:gd name="connsiteY51" fmla="*/ 3803675 h 7838198"/>
                <a:gd name="connsiteX52" fmla="*/ 4118149 w 12553572"/>
                <a:gd name="connsiteY52" fmla="*/ 4202800 h 7838198"/>
                <a:gd name="connsiteX53" fmla="*/ 4283501 w 12553572"/>
                <a:gd name="connsiteY53" fmla="*/ 4601924 h 7838198"/>
                <a:gd name="connsiteX54" fmla="*/ 4288034 w 12553572"/>
                <a:gd name="connsiteY54" fmla="*/ 4606603 h 7838198"/>
                <a:gd name="connsiteX55" fmla="*/ 4641398 w 12553572"/>
                <a:gd name="connsiteY55" fmla="*/ 4974880 h 7838198"/>
                <a:gd name="connsiteX56" fmla="*/ 4990376 w 12553572"/>
                <a:gd name="connsiteY56" fmla="*/ 5856025 h 7838198"/>
                <a:gd name="connsiteX57" fmla="*/ 4623123 w 12553572"/>
                <a:gd name="connsiteY57" fmla="*/ 6729713 h 7838198"/>
                <a:gd name="connsiteX58" fmla="*/ 3736715 w 12553572"/>
                <a:gd name="connsiteY58" fmla="*/ 7096967 h 7838198"/>
                <a:gd name="connsiteX59" fmla="*/ 3727943 w 12553572"/>
                <a:gd name="connsiteY59" fmla="*/ 7096967 h 7838198"/>
                <a:gd name="connsiteX60" fmla="*/ 2837880 w 12553572"/>
                <a:gd name="connsiteY60" fmla="*/ 6717579 h 7838198"/>
                <a:gd name="connsiteX61" fmla="*/ 2207467 w 12553572"/>
                <a:gd name="connsiteY61" fmla="*/ 6448864 h 7838198"/>
                <a:gd name="connsiteX62" fmla="*/ 2201181 w 12553572"/>
                <a:gd name="connsiteY62" fmla="*/ 6448864 h 7838198"/>
                <a:gd name="connsiteX63" fmla="*/ 1573400 w 12553572"/>
                <a:gd name="connsiteY63" fmla="*/ 6708953 h 7838198"/>
                <a:gd name="connsiteX64" fmla="*/ 444154 w 12553572"/>
                <a:gd name="connsiteY64" fmla="*/ 7838199 h 78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553572" h="7838198">
                  <a:moveTo>
                    <a:pt x="444593" y="7837906"/>
                  </a:moveTo>
                  <a:lnTo>
                    <a:pt x="0" y="7393314"/>
                  </a:lnTo>
                  <a:lnTo>
                    <a:pt x="1129246" y="6264068"/>
                  </a:lnTo>
                  <a:cubicBezTo>
                    <a:pt x="1415943" y="5977370"/>
                    <a:pt x="1796354" y="5819913"/>
                    <a:pt x="2201327" y="5819913"/>
                  </a:cubicBezTo>
                  <a:cubicBezTo>
                    <a:pt x="2204836" y="5819913"/>
                    <a:pt x="2208491" y="5819913"/>
                    <a:pt x="2212000" y="5819913"/>
                  </a:cubicBezTo>
                  <a:cubicBezTo>
                    <a:pt x="2621066" y="5822691"/>
                    <a:pt x="3003378" y="5985704"/>
                    <a:pt x="3288613" y="6278834"/>
                  </a:cubicBezTo>
                  <a:cubicBezTo>
                    <a:pt x="3406158" y="6399741"/>
                    <a:pt x="3563907" y="6466846"/>
                    <a:pt x="3732475" y="6468016"/>
                  </a:cubicBezTo>
                  <a:cubicBezTo>
                    <a:pt x="3733937" y="6468016"/>
                    <a:pt x="3735399" y="6468016"/>
                    <a:pt x="3736861" y="6468016"/>
                  </a:cubicBezTo>
                  <a:cubicBezTo>
                    <a:pt x="3903821" y="6468016"/>
                    <a:pt x="4060693" y="6403104"/>
                    <a:pt x="4178822" y="6284828"/>
                  </a:cubicBezTo>
                  <a:cubicBezTo>
                    <a:pt x="4417566" y="6046084"/>
                    <a:pt x="4421660" y="5653538"/>
                    <a:pt x="4187887" y="5409824"/>
                  </a:cubicBezTo>
                  <a:lnTo>
                    <a:pt x="3836715" y="5043740"/>
                  </a:lnTo>
                  <a:cubicBezTo>
                    <a:pt x="3373994" y="4578387"/>
                    <a:pt x="3374871" y="3823412"/>
                    <a:pt x="3839201" y="3358936"/>
                  </a:cubicBezTo>
                  <a:cubicBezTo>
                    <a:pt x="4066687" y="3131449"/>
                    <a:pt x="4368443" y="3007179"/>
                    <a:pt x="4690667" y="3009519"/>
                  </a:cubicBezTo>
                  <a:cubicBezTo>
                    <a:pt x="5012306" y="3011565"/>
                    <a:pt x="5313039" y="3139636"/>
                    <a:pt x="5537455" y="3370047"/>
                  </a:cubicBezTo>
                  <a:cubicBezTo>
                    <a:pt x="5932340" y="3775312"/>
                    <a:pt x="6447109" y="4303677"/>
                    <a:pt x="6871233" y="4738621"/>
                  </a:cubicBezTo>
                  <a:cubicBezTo>
                    <a:pt x="7187317" y="5062892"/>
                    <a:pt x="7710419" y="5071664"/>
                    <a:pt x="8037175" y="4757920"/>
                  </a:cubicBezTo>
                  <a:lnTo>
                    <a:pt x="8058667" y="4737305"/>
                  </a:lnTo>
                  <a:cubicBezTo>
                    <a:pt x="8229720" y="4573123"/>
                    <a:pt x="8325188" y="4353385"/>
                    <a:pt x="8327382" y="4118296"/>
                  </a:cubicBezTo>
                  <a:cubicBezTo>
                    <a:pt x="8329720" y="3885108"/>
                    <a:pt x="8239954" y="3665955"/>
                    <a:pt x="8074748" y="3501188"/>
                  </a:cubicBezTo>
                  <a:lnTo>
                    <a:pt x="7673139" y="3100309"/>
                  </a:lnTo>
                  <a:cubicBezTo>
                    <a:pt x="7445213" y="2872822"/>
                    <a:pt x="7319628" y="2570189"/>
                    <a:pt x="7319482" y="2248257"/>
                  </a:cubicBezTo>
                  <a:cubicBezTo>
                    <a:pt x="7319482" y="1926326"/>
                    <a:pt x="7444629" y="1623547"/>
                    <a:pt x="7672407" y="1395914"/>
                  </a:cubicBezTo>
                  <a:lnTo>
                    <a:pt x="7708372" y="1359949"/>
                  </a:lnTo>
                  <a:cubicBezTo>
                    <a:pt x="7937467" y="1130854"/>
                    <a:pt x="8240246" y="1003953"/>
                    <a:pt x="8560862" y="1002783"/>
                  </a:cubicBezTo>
                  <a:cubicBezTo>
                    <a:pt x="8562324" y="1002783"/>
                    <a:pt x="8563786" y="1002783"/>
                    <a:pt x="8565247" y="1002783"/>
                  </a:cubicBezTo>
                  <a:cubicBezTo>
                    <a:pt x="8884548" y="1002783"/>
                    <a:pt x="9184403" y="1127199"/>
                    <a:pt x="9410282" y="1353370"/>
                  </a:cubicBezTo>
                  <a:lnTo>
                    <a:pt x="9432796" y="1375884"/>
                  </a:lnTo>
                  <a:cubicBezTo>
                    <a:pt x="9606335" y="1549569"/>
                    <a:pt x="9837037" y="1645330"/>
                    <a:pt x="10082653" y="1645476"/>
                  </a:cubicBezTo>
                  <a:lnTo>
                    <a:pt x="10082945" y="1645476"/>
                  </a:lnTo>
                  <a:cubicBezTo>
                    <a:pt x="10328415" y="1645476"/>
                    <a:pt x="10559117" y="1549862"/>
                    <a:pt x="10732510" y="1376469"/>
                  </a:cubicBezTo>
                  <a:lnTo>
                    <a:pt x="12108979" y="0"/>
                  </a:lnTo>
                  <a:lnTo>
                    <a:pt x="12553572" y="444593"/>
                  </a:lnTo>
                  <a:lnTo>
                    <a:pt x="11177249" y="1820916"/>
                  </a:lnTo>
                  <a:cubicBezTo>
                    <a:pt x="10884997" y="2113169"/>
                    <a:pt x="10496398" y="2274135"/>
                    <a:pt x="10083091" y="2274135"/>
                  </a:cubicBezTo>
                  <a:lnTo>
                    <a:pt x="10082507" y="2274135"/>
                  </a:lnTo>
                  <a:cubicBezTo>
                    <a:pt x="9669054" y="2274135"/>
                    <a:pt x="9280310" y="2112730"/>
                    <a:pt x="8988057" y="1820185"/>
                  </a:cubicBezTo>
                  <a:lnTo>
                    <a:pt x="8965542" y="1797670"/>
                  </a:lnTo>
                  <a:cubicBezTo>
                    <a:pt x="8858378" y="1690360"/>
                    <a:pt x="8716272" y="1631441"/>
                    <a:pt x="8565101" y="1631441"/>
                  </a:cubicBezTo>
                  <a:cubicBezTo>
                    <a:pt x="8564370" y="1631441"/>
                    <a:pt x="8563786" y="1631441"/>
                    <a:pt x="8563055" y="1631441"/>
                  </a:cubicBezTo>
                  <a:cubicBezTo>
                    <a:pt x="8409545" y="1632026"/>
                    <a:pt x="8263784" y="1693430"/>
                    <a:pt x="8152819" y="1804395"/>
                  </a:cubicBezTo>
                  <a:lnTo>
                    <a:pt x="8116854" y="1840360"/>
                  </a:lnTo>
                  <a:cubicBezTo>
                    <a:pt x="8007935" y="1949279"/>
                    <a:pt x="7947994" y="2094017"/>
                    <a:pt x="7948140" y="2247965"/>
                  </a:cubicBezTo>
                  <a:cubicBezTo>
                    <a:pt x="7948140" y="2401913"/>
                    <a:pt x="8008228" y="2546651"/>
                    <a:pt x="8117293" y="2655423"/>
                  </a:cubicBezTo>
                  <a:lnTo>
                    <a:pt x="8518902" y="3056156"/>
                  </a:lnTo>
                  <a:cubicBezTo>
                    <a:pt x="8804722" y="3341392"/>
                    <a:pt x="8959986" y="3720780"/>
                    <a:pt x="8956040" y="4124436"/>
                  </a:cubicBezTo>
                  <a:cubicBezTo>
                    <a:pt x="8952092" y="4529995"/>
                    <a:pt x="8787910" y="4908798"/>
                    <a:pt x="8493902" y="5190963"/>
                  </a:cubicBezTo>
                  <a:lnTo>
                    <a:pt x="8472411" y="5211577"/>
                  </a:lnTo>
                  <a:cubicBezTo>
                    <a:pt x="8193316" y="5479415"/>
                    <a:pt x="7826209" y="5623129"/>
                    <a:pt x="7439657" y="5617134"/>
                  </a:cubicBezTo>
                  <a:cubicBezTo>
                    <a:pt x="7052813" y="5610702"/>
                    <a:pt x="6690970" y="5454561"/>
                    <a:pt x="6420939" y="5177513"/>
                  </a:cubicBezTo>
                  <a:cubicBezTo>
                    <a:pt x="5996814" y="4742423"/>
                    <a:pt x="5481899" y="4214203"/>
                    <a:pt x="5087014" y="3808792"/>
                  </a:cubicBezTo>
                  <a:cubicBezTo>
                    <a:pt x="4980873" y="3699873"/>
                    <a:pt x="4838621" y="3639200"/>
                    <a:pt x="4686428" y="3638323"/>
                  </a:cubicBezTo>
                  <a:cubicBezTo>
                    <a:pt x="4534234" y="3637592"/>
                    <a:pt x="4391251" y="3696072"/>
                    <a:pt x="4283501" y="3803675"/>
                  </a:cubicBezTo>
                  <a:cubicBezTo>
                    <a:pt x="4176922" y="3910254"/>
                    <a:pt x="4118149" y="4052068"/>
                    <a:pt x="4118149" y="4202800"/>
                  </a:cubicBezTo>
                  <a:cubicBezTo>
                    <a:pt x="4118149" y="4353532"/>
                    <a:pt x="4176922" y="4495345"/>
                    <a:pt x="4283501" y="4601924"/>
                  </a:cubicBezTo>
                  <a:lnTo>
                    <a:pt x="4288034" y="4606603"/>
                  </a:lnTo>
                  <a:lnTo>
                    <a:pt x="4641398" y="4974880"/>
                  </a:lnTo>
                  <a:cubicBezTo>
                    <a:pt x="4869908" y="5213039"/>
                    <a:pt x="4993885" y="5525906"/>
                    <a:pt x="4990376" y="5856025"/>
                  </a:cubicBezTo>
                  <a:cubicBezTo>
                    <a:pt x="4987014" y="6185997"/>
                    <a:pt x="4856604" y="6496379"/>
                    <a:pt x="4623123" y="6729713"/>
                  </a:cubicBezTo>
                  <a:cubicBezTo>
                    <a:pt x="4386133" y="6966703"/>
                    <a:pt x="4071658" y="7096967"/>
                    <a:pt x="3736715" y="7096967"/>
                  </a:cubicBezTo>
                  <a:cubicBezTo>
                    <a:pt x="3733791" y="7096967"/>
                    <a:pt x="3730867" y="7096967"/>
                    <a:pt x="3727943" y="7096967"/>
                  </a:cubicBezTo>
                  <a:cubicBezTo>
                    <a:pt x="3389783" y="7094627"/>
                    <a:pt x="3073700" y="6959831"/>
                    <a:pt x="2837880" y="6717579"/>
                  </a:cubicBezTo>
                  <a:cubicBezTo>
                    <a:pt x="2670920" y="6545940"/>
                    <a:pt x="2446942" y="6450472"/>
                    <a:pt x="2207467" y="6448864"/>
                  </a:cubicBezTo>
                  <a:cubicBezTo>
                    <a:pt x="2205421" y="6448864"/>
                    <a:pt x="2203228" y="6448864"/>
                    <a:pt x="2201181" y="6448864"/>
                  </a:cubicBezTo>
                  <a:cubicBezTo>
                    <a:pt x="1964045" y="6448864"/>
                    <a:pt x="1741383" y="6541116"/>
                    <a:pt x="1573400" y="6708953"/>
                  </a:cubicBezTo>
                  <a:lnTo>
                    <a:pt x="444154" y="7838199"/>
                  </a:lnTo>
                  <a:close/>
                </a:path>
              </a:pathLst>
            </a:custGeom>
            <a:solidFill>
              <a:schemeClr val="accent2">
                <a:lumMod val="75000"/>
              </a:schemeClr>
            </a:solidFill>
            <a:ln w="14614" cap="flat">
              <a:noFill/>
              <a:prstDash val="solid"/>
              <a:miter/>
            </a:ln>
          </p:spPr>
          <p:txBody>
            <a:bodyPr rtlCol="0" anchor="ctr"/>
            <a:lstStyle/>
            <a:p>
              <a:endParaRPr lang="en-US" dirty="0"/>
            </a:p>
          </p:txBody>
        </p:sp>
        <p:grpSp>
          <p:nvGrpSpPr>
            <p:cNvPr id="9" name="Graphic 5">
              <a:extLst>
                <a:ext uri="{FF2B5EF4-FFF2-40B4-BE49-F238E27FC236}">
                  <a16:creationId xmlns:a16="http://schemas.microsoft.com/office/drawing/2014/main" id="{41727E65-D134-B10A-5C21-5F51D4D7EE4A}"/>
                </a:ext>
              </a:extLst>
            </p:cNvPr>
            <p:cNvGrpSpPr/>
            <p:nvPr/>
          </p:nvGrpSpPr>
          <p:grpSpPr>
            <a:xfrm>
              <a:off x="156956" y="-231834"/>
              <a:ext cx="12139889" cy="7424455"/>
              <a:chOff x="156956" y="-231834"/>
              <a:chExt cx="12139889" cy="7424455"/>
            </a:xfrm>
            <a:solidFill>
              <a:srgbClr val="FFFFFF"/>
            </a:solidFill>
          </p:grpSpPr>
          <p:sp>
            <p:nvSpPr>
              <p:cNvPr id="10" name="Freeform: Shape 9">
                <a:extLst>
                  <a:ext uri="{FF2B5EF4-FFF2-40B4-BE49-F238E27FC236}">
                    <a16:creationId xmlns:a16="http://schemas.microsoft.com/office/drawing/2014/main" id="{A8A2CACB-0E7B-52B9-57F4-72E168028CDB}"/>
                  </a:ext>
                </a:extLst>
              </p:cNvPr>
              <p:cNvSpPr/>
              <p:nvPr/>
            </p:nvSpPr>
            <p:spPr>
              <a:xfrm rot="-2700000">
                <a:off x="159616" y="7124170"/>
                <a:ext cx="87719" cy="43859"/>
              </a:xfrm>
              <a:custGeom>
                <a:avLst/>
                <a:gdLst>
                  <a:gd name="connsiteX0" fmla="*/ 0 w 87719"/>
                  <a:gd name="connsiteY0" fmla="*/ 0 h 43859"/>
                  <a:gd name="connsiteX1" fmla="*/ 87720 w 87719"/>
                  <a:gd name="connsiteY1" fmla="*/ 0 h 43859"/>
                  <a:gd name="connsiteX2" fmla="*/ 87720 w 87719"/>
                  <a:gd name="connsiteY2" fmla="*/ 43860 h 43859"/>
                  <a:gd name="connsiteX3" fmla="*/ 0 w 87719"/>
                  <a:gd name="connsiteY3" fmla="*/ 43860 h 43859"/>
                </a:gdLst>
                <a:ahLst/>
                <a:cxnLst>
                  <a:cxn ang="0">
                    <a:pos x="connsiteX0" y="connsiteY0"/>
                  </a:cxn>
                  <a:cxn ang="0">
                    <a:pos x="connsiteX1" y="connsiteY1"/>
                  </a:cxn>
                  <a:cxn ang="0">
                    <a:pos x="connsiteX2" y="connsiteY2"/>
                  </a:cxn>
                  <a:cxn ang="0">
                    <a:pos x="connsiteX3" y="connsiteY3"/>
                  </a:cxn>
                </a:cxnLst>
                <a:rect l="l" t="t" r="r" b="b"/>
                <a:pathLst>
                  <a:path w="87719" h="43859">
                    <a:moveTo>
                      <a:pt x="0" y="0"/>
                    </a:moveTo>
                    <a:lnTo>
                      <a:pt x="87720" y="0"/>
                    </a:lnTo>
                    <a:lnTo>
                      <a:pt x="87720" y="43860"/>
                    </a:lnTo>
                    <a:lnTo>
                      <a:pt x="0" y="43860"/>
                    </a:lnTo>
                    <a:close/>
                  </a:path>
                </a:pathLst>
              </a:custGeom>
              <a:solidFill>
                <a:srgbClr val="FFFFFF"/>
              </a:solidFill>
              <a:ln w="14614"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9EA7E33C-8D0D-85C0-3824-69BA99068716}"/>
                  </a:ext>
                </a:extLst>
              </p:cNvPr>
              <p:cNvSpPr/>
              <p:nvPr/>
            </p:nvSpPr>
            <p:spPr>
              <a:xfrm>
                <a:off x="342169" y="-43946"/>
                <a:ext cx="11766871" cy="7051352"/>
              </a:xfrm>
              <a:custGeom>
                <a:avLst/>
                <a:gdLst>
                  <a:gd name="connsiteX0" fmla="*/ 30994 w 11766871"/>
                  <a:gd name="connsiteY0" fmla="*/ 7051352 h 7051352"/>
                  <a:gd name="connsiteX1" fmla="*/ 0 w 11766871"/>
                  <a:gd name="connsiteY1" fmla="*/ 7020358 h 7051352"/>
                  <a:gd name="connsiteX2" fmla="*/ 123246 w 11766871"/>
                  <a:gd name="connsiteY2" fmla="*/ 6897112 h 7051352"/>
                  <a:gd name="connsiteX3" fmla="*/ 154241 w 11766871"/>
                  <a:gd name="connsiteY3" fmla="*/ 6928106 h 7051352"/>
                  <a:gd name="connsiteX4" fmla="*/ 30994 w 11766871"/>
                  <a:gd name="connsiteY4" fmla="*/ 7051352 h 7051352"/>
                  <a:gd name="connsiteX5" fmla="*/ 277487 w 11766871"/>
                  <a:gd name="connsiteY5" fmla="*/ 6804714 h 7051352"/>
                  <a:gd name="connsiteX6" fmla="*/ 246492 w 11766871"/>
                  <a:gd name="connsiteY6" fmla="*/ 6773719 h 7051352"/>
                  <a:gd name="connsiteX7" fmla="*/ 369739 w 11766871"/>
                  <a:gd name="connsiteY7" fmla="*/ 6650473 h 7051352"/>
                  <a:gd name="connsiteX8" fmla="*/ 400733 w 11766871"/>
                  <a:gd name="connsiteY8" fmla="*/ 6681468 h 7051352"/>
                  <a:gd name="connsiteX9" fmla="*/ 277487 w 11766871"/>
                  <a:gd name="connsiteY9" fmla="*/ 6804714 h 7051352"/>
                  <a:gd name="connsiteX10" fmla="*/ 524125 w 11766871"/>
                  <a:gd name="connsiteY10" fmla="*/ 6558221 h 7051352"/>
                  <a:gd name="connsiteX11" fmla="*/ 493131 w 11766871"/>
                  <a:gd name="connsiteY11" fmla="*/ 6527227 h 7051352"/>
                  <a:gd name="connsiteX12" fmla="*/ 616377 w 11766871"/>
                  <a:gd name="connsiteY12" fmla="*/ 6403981 h 7051352"/>
                  <a:gd name="connsiteX13" fmla="*/ 647372 w 11766871"/>
                  <a:gd name="connsiteY13" fmla="*/ 6434975 h 7051352"/>
                  <a:gd name="connsiteX14" fmla="*/ 524125 w 11766871"/>
                  <a:gd name="connsiteY14" fmla="*/ 6558221 h 7051352"/>
                  <a:gd name="connsiteX15" fmla="*/ 3344754 w 11766871"/>
                  <a:gd name="connsiteY15" fmla="*/ 6409829 h 7051352"/>
                  <a:gd name="connsiteX16" fmla="*/ 3185835 w 11766871"/>
                  <a:gd name="connsiteY16" fmla="*/ 6396671 h 7051352"/>
                  <a:gd name="connsiteX17" fmla="*/ 3192999 w 11766871"/>
                  <a:gd name="connsiteY17" fmla="*/ 6353396 h 7051352"/>
                  <a:gd name="connsiteX18" fmla="*/ 3362590 w 11766871"/>
                  <a:gd name="connsiteY18" fmla="*/ 6365823 h 7051352"/>
                  <a:gd name="connsiteX19" fmla="*/ 3363467 w 11766871"/>
                  <a:gd name="connsiteY19" fmla="*/ 6409683 h 7051352"/>
                  <a:gd name="connsiteX20" fmla="*/ 3344754 w 11766871"/>
                  <a:gd name="connsiteY20" fmla="*/ 6409829 h 7051352"/>
                  <a:gd name="connsiteX21" fmla="*/ 3540515 w 11766871"/>
                  <a:gd name="connsiteY21" fmla="*/ 6389799 h 7051352"/>
                  <a:gd name="connsiteX22" fmla="*/ 3531597 w 11766871"/>
                  <a:gd name="connsiteY22" fmla="*/ 6346817 h 7051352"/>
                  <a:gd name="connsiteX23" fmla="*/ 3694171 w 11766871"/>
                  <a:gd name="connsiteY23" fmla="*/ 6297109 h 7051352"/>
                  <a:gd name="connsiteX24" fmla="*/ 3710838 w 11766871"/>
                  <a:gd name="connsiteY24" fmla="*/ 6337752 h 7051352"/>
                  <a:gd name="connsiteX25" fmla="*/ 3540515 w 11766871"/>
                  <a:gd name="connsiteY25" fmla="*/ 6389946 h 7051352"/>
                  <a:gd name="connsiteX26" fmla="*/ 3013612 w 11766871"/>
                  <a:gd name="connsiteY26" fmla="*/ 6351203 h 7051352"/>
                  <a:gd name="connsiteX27" fmla="*/ 2852792 w 11766871"/>
                  <a:gd name="connsiteY27" fmla="*/ 6274594 h 7051352"/>
                  <a:gd name="connsiteX28" fmla="*/ 2875307 w 11766871"/>
                  <a:gd name="connsiteY28" fmla="*/ 6236875 h 7051352"/>
                  <a:gd name="connsiteX29" fmla="*/ 3028817 w 11766871"/>
                  <a:gd name="connsiteY29" fmla="*/ 6309974 h 7051352"/>
                  <a:gd name="connsiteX30" fmla="*/ 3013758 w 11766871"/>
                  <a:gd name="connsiteY30" fmla="*/ 6351203 h 7051352"/>
                  <a:gd name="connsiteX31" fmla="*/ 770618 w 11766871"/>
                  <a:gd name="connsiteY31" fmla="*/ 6311729 h 7051352"/>
                  <a:gd name="connsiteX32" fmla="*/ 739624 w 11766871"/>
                  <a:gd name="connsiteY32" fmla="*/ 6280734 h 7051352"/>
                  <a:gd name="connsiteX33" fmla="*/ 862870 w 11766871"/>
                  <a:gd name="connsiteY33" fmla="*/ 6157488 h 7051352"/>
                  <a:gd name="connsiteX34" fmla="*/ 893864 w 11766871"/>
                  <a:gd name="connsiteY34" fmla="*/ 6188483 h 7051352"/>
                  <a:gd name="connsiteX35" fmla="*/ 770618 w 11766871"/>
                  <a:gd name="connsiteY35" fmla="*/ 6311729 h 7051352"/>
                  <a:gd name="connsiteX36" fmla="*/ 3868587 w 11766871"/>
                  <a:gd name="connsiteY36" fmla="*/ 6254857 h 7051352"/>
                  <a:gd name="connsiteX37" fmla="*/ 3844610 w 11766871"/>
                  <a:gd name="connsiteY37" fmla="*/ 6218161 h 7051352"/>
                  <a:gd name="connsiteX38" fmla="*/ 3977944 w 11766871"/>
                  <a:gd name="connsiteY38" fmla="*/ 6112605 h 7051352"/>
                  <a:gd name="connsiteX39" fmla="*/ 4008208 w 11766871"/>
                  <a:gd name="connsiteY39" fmla="*/ 6144330 h 7051352"/>
                  <a:gd name="connsiteX40" fmla="*/ 3868587 w 11766871"/>
                  <a:gd name="connsiteY40" fmla="*/ 6254857 h 7051352"/>
                  <a:gd name="connsiteX41" fmla="*/ 2708932 w 11766871"/>
                  <a:gd name="connsiteY41" fmla="*/ 6169623 h 7051352"/>
                  <a:gd name="connsiteX42" fmla="*/ 2655715 w 11766871"/>
                  <a:gd name="connsiteY42" fmla="*/ 6118891 h 7051352"/>
                  <a:gd name="connsiteX43" fmla="*/ 2582615 w 11766871"/>
                  <a:gd name="connsiteY43" fmla="*/ 6049885 h 7051352"/>
                  <a:gd name="connsiteX44" fmla="*/ 2611417 w 11766871"/>
                  <a:gd name="connsiteY44" fmla="*/ 6016698 h 7051352"/>
                  <a:gd name="connsiteX45" fmla="*/ 2687148 w 11766871"/>
                  <a:gd name="connsiteY45" fmla="*/ 6088336 h 7051352"/>
                  <a:gd name="connsiteX46" fmla="*/ 2738026 w 11766871"/>
                  <a:gd name="connsiteY46" fmla="*/ 6136874 h 7051352"/>
                  <a:gd name="connsiteX47" fmla="*/ 2708932 w 11766871"/>
                  <a:gd name="connsiteY47" fmla="*/ 6169769 h 7051352"/>
                  <a:gd name="connsiteX48" fmla="*/ 1017403 w 11766871"/>
                  <a:gd name="connsiteY48" fmla="*/ 6066844 h 7051352"/>
                  <a:gd name="connsiteX49" fmla="*/ 987871 w 11766871"/>
                  <a:gd name="connsiteY49" fmla="*/ 6034388 h 7051352"/>
                  <a:gd name="connsiteX50" fmla="*/ 1127491 w 11766871"/>
                  <a:gd name="connsiteY50" fmla="*/ 5925031 h 7051352"/>
                  <a:gd name="connsiteX51" fmla="*/ 1151907 w 11766871"/>
                  <a:gd name="connsiteY51" fmla="*/ 5961435 h 7051352"/>
                  <a:gd name="connsiteX52" fmla="*/ 1017257 w 11766871"/>
                  <a:gd name="connsiteY52" fmla="*/ 6066844 h 7051352"/>
                  <a:gd name="connsiteX53" fmla="*/ 4125313 w 11766871"/>
                  <a:gd name="connsiteY53" fmla="*/ 6009973 h 7051352"/>
                  <a:gd name="connsiteX54" fmla="*/ 4089787 w 11766871"/>
                  <a:gd name="connsiteY54" fmla="*/ 5984242 h 7051352"/>
                  <a:gd name="connsiteX55" fmla="*/ 4175898 w 11766871"/>
                  <a:gd name="connsiteY55" fmla="*/ 5837750 h 7051352"/>
                  <a:gd name="connsiteX56" fmla="*/ 4215665 w 11766871"/>
                  <a:gd name="connsiteY56" fmla="*/ 5856317 h 7051352"/>
                  <a:gd name="connsiteX57" fmla="*/ 4125313 w 11766871"/>
                  <a:gd name="connsiteY57" fmla="*/ 6009973 h 7051352"/>
                  <a:gd name="connsiteX58" fmla="*/ 2445773 w 11766871"/>
                  <a:gd name="connsiteY58" fmla="*/ 5947253 h 7051352"/>
                  <a:gd name="connsiteX59" fmla="*/ 2295479 w 11766871"/>
                  <a:gd name="connsiteY59" fmla="*/ 5865820 h 7051352"/>
                  <a:gd name="connsiteX60" fmla="*/ 2313462 w 11766871"/>
                  <a:gd name="connsiteY60" fmla="*/ 5825908 h 7051352"/>
                  <a:gd name="connsiteX61" fmla="*/ 2469311 w 11766871"/>
                  <a:gd name="connsiteY61" fmla="*/ 5910411 h 7051352"/>
                  <a:gd name="connsiteX62" fmla="*/ 2445627 w 11766871"/>
                  <a:gd name="connsiteY62" fmla="*/ 5947400 h 7051352"/>
                  <a:gd name="connsiteX63" fmla="*/ 1300591 w 11766871"/>
                  <a:gd name="connsiteY63" fmla="*/ 5876639 h 7051352"/>
                  <a:gd name="connsiteX64" fmla="*/ 1281732 w 11766871"/>
                  <a:gd name="connsiteY64" fmla="*/ 5837019 h 7051352"/>
                  <a:gd name="connsiteX65" fmla="*/ 1446937 w 11766871"/>
                  <a:gd name="connsiteY65" fmla="*/ 5772399 h 7051352"/>
                  <a:gd name="connsiteX66" fmla="*/ 1459949 w 11766871"/>
                  <a:gd name="connsiteY66" fmla="*/ 5814358 h 7051352"/>
                  <a:gd name="connsiteX67" fmla="*/ 1300738 w 11766871"/>
                  <a:gd name="connsiteY67" fmla="*/ 5876639 h 7051352"/>
                  <a:gd name="connsiteX68" fmla="*/ 2134806 w 11766871"/>
                  <a:gd name="connsiteY68" fmla="*/ 5807048 h 7051352"/>
                  <a:gd name="connsiteX69" fmla="*/ 1967408 w 11766871"/>
                  <a:gd name="connsiteY69" fmla="*/ 5772106 h 7051352"/>
                  <a:gd name="connsiteX70" fmla="*/ 1973256 w 11766871"/>
                  <a:gd name="connsiteY70" fmla="*/ 5728685 h 7051352"/>
                  <a:gd name="connsiteX71" fmla="*/ 2146795 w 11766871"/>
                  <a:gd name="connsiteY71" fmla="*/ 5764942 h 7051352"/>
                  <a:gd name="connsiteX72" fmla="*/ 2134806 w 11766871"/>
                  <a:gd name="connsiteY72" fmla="*/ 5807048 h 7051352"/>
                  <a:gd name="connsiteX73" fmla="*/ 1626324 w 11766871"/>
                  <a:gd name="connsiteY73" fmla="*/ 5775761 h 7051352"/>
                  <a:gd name="connsiteX74" fmla="*/ 1619599 w 11766871"/>
                  <a:gd name="connsiteY74" fmla="*/ 5732486 h 7051352"/>
                  <a:gd name="connsiteX75" fmla="*/ 1796354 w 11766871"/>
                  <a:gd name="connsiteY75" fmla="*/ 5717866 h 7051352"/>
                  <a:gd name="connsiteX76" fmla="*/ 1796793 w 11766871"/>
                  <a:gd name="connsiteY76" fmla="*/ 5761726 h 7051352"/>
                  <a:gd name="connsiteX77" fmla="*/ 1626324 w 11766871"/>
                  <a:gd name="connsiteY77" fmla="*/ 5775907 h 7051352"/>
                  <a:gd name="connsiteX78" fmla="*/ 4275899 w 11766871"/>
                  <a:gd name="connsiteY78" fmla="*/ 5688626 h 7051352"/>
                  <a:gd name="connsiteX79" fmla="*/ 4233355 w 11766871"/>
                  <a:gd name="connsiteY79" fmla="*/ 5677661 h 7051352"/>
                  <a:gd name="connsiteX80" fmla="*/ 4260256 w 11766871"/>
                  <a:gd name="connsiteY80" fmla="*/ 5509824 h 7051352"/>
                  <a:gd name="connsiteX81" fmla="*/ 4303969 w 11766871"/>
                  <a:gd name="connsiteY81" fmla="*/ 5512748 h 7051352"/>
                  <a:gd name="connsiteX82" fmla="*/ 4275753 w 11766871"/>
                  <a:gd name="connsiteY82" fmla="*/ 5688626 h 7051352"/>
                  <a:gd name="connsiteX83" fmla="*/ 4256016 w 11766871"/>
                  <a:gd name="connsiteY83" fmla="*/ 5339940 h 7051352"/>
                  <a:gd name="connsiteX84" fmla="*/ 4220489 w 11766871"/>
                  <a:gd name="connsiteY84" fmla="*/ 5173711 h 7051352"/>
                  <a:gd name="connsiteX85" fmla="*/ 4262303 w 11766871"/>
                  <a:gd name="connsiteY85" fmla="*/ 5160700 h 7051352"/>
                  <a:gd name="connsiteX86" fmla="*/ 4299437 w 11766871"/>
                  <a:gd name="connsiteY86" fmla="*/ 5334969 h 7051352"/>
                  <a:gd name="connsiteX87" fmla="*/ 4255870 w 11766871"/>
                  <a:gd name="connsiteY87" fmla="*/ 5340086 h 7051352"/>
                  <a:gd name="connsiteX88" fmla="*/ 4154846 w 11766871"/>
                  <a:gd name="connsiteY88" fmla="*/ 5016839 h 7051352"/>
                  <a:gd name="connsiteX89" fmla="*/ 4061278 w 11766871"/>
                  <a:gd name="connsiteY89" fmla="*/ 4875026 h 7051352"/>
                  <a:gd name="connsiteX90" fmla="*/ 4095489 w 11766871"/>
                  <a:gd name="connsiteY90" fmla="*/ 4847540 h 7051352"/>
                  <a:gd name="connsiteX91" fmla="*/ 4193588 w 11766871"/>
                  <a:gd name="connsiteY91" fmla="*/ 4996225 h 7051352"/>
                  <a:gd name="connsiteX92" fmla="*/ 4154846 w 11766871"/>
                  <a:gd name="connsiteY92" fmla="*/ 5016839 h 7051352"/>
                  <a:gd name="connsiteX93" fmla="*/ 7071965 w 11766871"/>
                  <a:gd name="connsiteY93" fmla="*/ 4930289 h 7051352"/>
                  <a:gd name="connsiteX94" fmla="*/ 6982346 w 11766871"/>
                  <a:gd name="connsiteY94" fmla="*/ 4926926 h 7051352"/>
                  <a:gd name="connsiteX95" fmla="*/ 6985708 w 11766871"/>
                  <a:gd name="connsiteY95" fmla="*/ 4883213 h 7051352"/>
                  <a:gd name="connsiteX96" fmla="*/ 7156615 w 11766871"/>
                  <a:gd name="connsiteY96" fmla="*/ 4883213 h 7051352"/>
                  <a:gd name="connsiteX97" fmla="*/ 7159831 w 11766871"/>
                  <a:gd name="connsiteY97" fmla="*/ 4926926 h 7051352"/>
                  <a:gd name="connsiteX98" fmla="*/ 7071965 w 11766871"/>
                  <a:gd name="connsiteY98" fmla="*/ 4930289 h 7051352"/>
                  <a:gd name="connsiteX99" fmla="*/ 7335271 w 11766871"/>
                  <a:gd name="connsiteY99" fmla="*/ 4900318 h 7051352"/>
                  <a:gd name="connsiteX100" fmla="*/ 7325329 w 11766871"/>
                  <a:gd name="connsiteY100" fmla="*/ 4857628 h 7051352"/>
                  <a:gd name="connsiteX101" fmla="*/ 7488342 w 11766871"/>
                  <a:gd name="connsiteY101" fmla="*/ 4806458 h 7051352"/>
                  <a:gd name="connsiteX102" fmla="*/ 7504717 w 11766871"/>
                  <a:gd name="connsiteY102" fmla="*/ 4847248 h 7051352"/>
                  <a:gd name="connsiteX103" fmla="*/ 7335417 w 11766871"/>
                  <a:gd name="connsiteY103" fmla="*/ 4900318 h 7051352"/>
                  <a:gd name="connsiteX104" fmla="*/ 6806906 w 11766871"/>
                  <a:gd name="connsiteY104" fmla="*/ 4899880 h 7051352"/>
                  <a:gd name="connsiteX105" fmla="*/ 6637607 w 11766871"/>
                  <a:gd name="connsiteY105" fmla="*/ 4846516 h 7051352"/>
                  <a:gd name="connsiteX106" fmla="*/ 6653981 w 11766871"/>
                  <a:gd name="connsiteY106" fmla="*/ 4805873 h 7051352"/>
                  <a:gd name="connsiteX107" fmla="*/ 6816847 w 11766871"/>
                  <a:gd name="connsiteY107" fmla="*/ 4857189 h 7051352"/>
                  <a:gd name="connsiteX108" fmla="*/ 6806906 w 11766871"/>
                  <a:gd name="connsiteY108" fmla="*/ 4899880 h 7051352"/>
                  <a:gd name="connsiteX109" fmla="*/ 7663928 w 11766871"/>
                  <a:gd name="connsiteY109" fmla="*/ 4768884 h 7051352"/>
                  <a:gd name="connsiteX110" fmla="*/ 7641559 w 11766871"/>
                  <a:gd name="connsiteY110" fmla="*/ 4731165 h 7051352"/>
                  <a:gd name="connsiteX111" fmla="*/ 7781472 w 11766871"/>
                  <a:gd name="connsiteY111" fmla="*/ 4633211 h 7051352"/>
                  <a:gd name="connsiteX112" fmla="*/ 7809250 w 11766871"/>
                  <a:gd name="connsiteY112" fmla="*/ 4667130 h 7051352"/>
                  <a:gd name="connsiteX113" fmla="*/ 7663782 w 11766871"/>
                  <a:gd name="connsiteY113" fmla="*/ 4768884 h 7051352"/>
                  <a:gd name="connsiteX114" fmla="*/ 6478395 w 11766871"/>
                  <a:gd name="connsiteY114" fmla="*/ 4768007 h 7051352"/>
                  <a:gd name="connsiteX115" fmla="*/ 6333073 w 11766871"/>
                  <a:gd name="connsiteY115" fmla="*/ 4665960 h 7051352"/>
                  <a:gd name="connsiteX116" fmla="*/ 6360997 w 11766871"/>
                  <a:gd name="connsiteY116" fmla="*/ 4632042 h 7051352"/>
                  <a:gd name="connsiteX117" fmla="*/ 6500764 w 11766871"/>
                  <a:gd name="connsiteY117" fmla="*/ 4730142 h 7051352"/>
                  <a:gd name="connsiteX118" fmla="*/ 6478395 w 11766871"/>
                  <a:gd name="connsiteY118" fmla="*/ 4767861 h 7051352"/>
                  <a:gd name="connsiteX119" fmla="*/ 3944757 w 11766871"/>
                  <a:gd name="connsiteY119" fmla="*/ 4748124 h 7051352"/>
                  <a:gd name="connsiteX120" fmla="*/ 3823996 w 11766871"/>
                  <a:gd name="connsiteY120" fmla="*/ 4622393 h 7051352"/>
                  <a:gd name="connsiteX121" fmla="*/ 3855722 w 11766871"/>
                  <a:gd name="connsiteY121" fmla="*/ 4591983 h 7051352"/>
                  <a:gd name="connsiteX122" fmla="*/ 3976482 w 11766871"/>
                  <a:gd name="connsiteY122" fmla="*/ 4717715 h 7051352"/>
                  <a:gd name="connsiteX123" fmla="*/ 3944903 w 11766871"/>
                  <a:gd name="connsiteY123" fmla="*/ 4748124 h 7051352"/>
                  <a:gd name="connsiteX124" fmla="*/ 7938490 w 11766871"/>
                  <a:gd name="connsiteY124" fmla="*/ 4546223 h 7051352"/>
                  <a:gd name="connsiteX125" fmla="*/ 7906765 w 11766871"/>
                  <a:gd name="connsiteY125" fmla="*/ 4515959 h 7051352"/>
                  <a:gd name="connsiteX126" fmla="*/ 8015392 w 11766871"/>
                  <a:gd name="connsiteY126" fmla="*/ 4383941 h 7051352"/>
                  <a:gd name="connsiteX127" fmla="*/ 8051211 w 11766871"/>
                  <a:gd name="connsiteY127" fmla="*/ 4409233 h 7051352"/>
                  <a:gd name="connsiteX128" fmla="*/ 7938490 w 11766871"/>
                  <a:gd name="connsiteY128" fmla="*/ 4546223 h 7051352"/>
                  <a:gd name="connsiteX129" fmla="*/ 6204856 w 11766871"/>
                  <a:gd name="connsiteY129" fmla="*/ 4544468 h 7051352"/>
                  <a:gd name="connsiteX130" fmla="*/ 6083072 w 11766871"/>
                  <a:gd name="connsiteY130" fmla="*/ 4419614 h 7051352"/>
                  <a:gd name="connsiteX131" fmla="*/ 6114505 w 11766871"/>
                  <a:gd name="connsiteY131" fmla="*/ 4389058 h 7051352"/>
                  <a:gd name="connsiteX132" fmla="*/ 6236289 w 11766871"/>
                  <a:gd name="connsiteY132" fmla="*/ 4513912 h 7051352"/>
                  <a:gd name="connsiteX133" fmla="*/ 6204856 w 11766871"/>
                  <a:gd name="connsiteY133" fmla="*/ 4544468 h 7051352"/>
                  <a:gd name="connsiteX134" fmla="*/ 3703381 w 11766871"/>
                  <a:gd name="connsiteY134" fmla="*/ 4496515 h 7051352"/>
                  <a:gd name="connsiteX135" fmla="*/ 3653674 w 11766871"/>
                  <a:gd name="connsiteY135" fmla="*/ 4444760 h 7051352"/>
                  <a:gd name="connsiteX136" fmla="*/ 3584082 w 11766871"/>
                  <a:gd name="connsiteY136" fmla="*/ 4366690 h 7051352"/>
                  <a:gd name="connsiteX137" fmla="*/ 3618439 w 11766871"/>
                  <a:gd name="connsiteY137" fmla="*/ 4339496 h 7051352"/>
                  <a:gd name="connsiteX138" fmla="*/ 3684960 w 11766871"/>
                  <a:gd name="connsiteY138" fmla="*/ 4414205 h 7051352"/>
                  <a:gd name="connsiteX139" fmla="*/ 3734961 w 11766871"/>
                  <a:gd name="connsiteY139" fmla="*/ 4466397 h 7051352"/>
                  <a:gd name="connsiteX140" fmla="*/ 3703381 w 11766871"/>
                  <a:gd name="connsiteY140" fmla="*/ 4496807 h 7051352"/>
                  <a:gd name="connsiteX141" fmla="*/ 5961434 w 11766871"/>
                  <a:gd name="connsiteY141" fmla="*/ 4294759 h 7051352"/>
                  <a:gd name="connsiteX142" fmla="*/ 5839649 w 11766871"/>
                  <a:gd name="connsiteY142" fmla="*/ 4169905 h 7051352"/>
                  <a:gd name="connsiteX143" fmla="*/ 5871082 w 11766871"/>
                  <a:gd name="connsiteY143" fmla="*/ 4139349 h 7051352"/>
                  <a:gd name="connsiteX144" fmla="*/ 5992867 w 11766871"/>
                  <a:gd name="connsiteY144" fmla="*/ 4264204 h 7051352"/>
                  <a:gd name="connsiteX145" fmla="*/ 5961434 w 11766871"/>
                  <a:gd name="connsiteY145" fmla="*/ 4294759 h 7051352"/>
                  <a:gd name="connsiteX146" fmla="*/ 8142732 w 11766871"/>
                  <a:gd name="connsiteY146" fmla="*/ 4257332 h 7051352"/>
                  <a:gd name="connsiteX147" fmla="*/ 8103549 w 11766871"/>
                  <a:gd name="connsiteY147" fmla="*/ 4237595 h 7051352"/>
                  <a:gd name="connsiteX148" fmla="*/ 8169194 w 11766871"/>
                  <a:gd name="connsiteY148" fmla="*/ 4079700 h 7051352"/>
                  <a:gd name="connsiteX149" fmla="*/ 8210860 w 11766871"/>
                  <a:gd name="connsiteY149" fmla="*/ 4093443 h 7051352"/>
                  <a:gd name="connsiteX150" fmla="*/ 8142732 w 11766871"/>
                  <a:gd name="connsiteY150" fmla="*/ 4257332 h 7051352"/>
                  <a:gd name="connsiteX151" fmla="*/ 3487737 w 11766871"/>
                  <a:gd name="connsiteY151" fmla="*/ 4216397 h 7051352"/>
                  <a:gd name="connsiteX152" fmla="*/ 3423117 w 11766871"/>
                  <a:gd name="connsiteY152" fmla="*/ 4050167 h 7051352"/>
                  <a:gd name="connsiteX153" fmla="*/ 3465368 w 11766871"/>
                  <a:gd name="connsiteY153" fmla="*/ 4038471 h 7051352"/>
                  <a:gd name="connsiteX154" fmla="*/ 3526772 w 11766871"/>
                  <a:gd name="connsiteY154" fmla="*/ 4196660 h 7051352"/>
                  <a:gd name="connsiteX155" fmla="*/ 3487737 w 11766871"/>
                  <a:gd name="connsiteY155" fmla="*/ 4216542 h 7051352"/>
                  <a:gd name="connsiteX156" fmla="*/ 5718011 w 11766871"/>
                  <a:gd name="connsiteY156" fmla="*/ 4044904 h 7051352"/>
                  <a:gd name="connsiteX157" fmla="*/ 5596227 w 11766871"/>
                  <a:gd name="connsiteY157" fmla="*/ 3920050 h 7051352"/>
                  <a:gd name="connsiteX158" fmla="*/ 5627660 w 11766871"/>
                  <a:gd name="connsiteY158" fmla="*/ 3889494 h 7051352"/>
                  <a:gd name="connsiteX159" fmla="*/ 5749445 w 11766871"/>
                  <a:gd name="connsiteY159" fmla="*/ 4014348 h 7051352"/>
                  <a:gd name="connsiteX160" fmla="*/ 5718011 w 11766871"/>
                  <a:gd name="connsiteY160" fmla="*/ 4044904 h 7051352"/>
                  <a:gd name="connsiteX161" fmla="*/ 8253989 w 11766871"/>
                  <a:gd name="connsiteY161" fmla="*/ 3921365 h 7051352"/>
                  <a:gd name="connsiteX162" fmla="*/ 8210860 w 11766871"/>
                  <a:gd name="connsiteY162" fmla="*/ 3913909 h 7051352"/>
                  <a:gd name="connsiteX163" fmla="*/ 8227674 w 11766871"/>
                  <a:gd name="connsiteY163" fmla="*/ 3743733 h 7051352"/>
                  <a:gd name="connsiteX164" fmla="*/ 8271533 w 11766871"/>
                  <a:gd name="connsiteY164" fmla="*/ 3744756 h 7051352"/>
                  <a:gd name="connsiteX165" fmla="*/ 8254136 w 11766871"/>
                  <a:gd name="connsiteY165" fmla="*/ 3921365 h 7051352"/>
                  <a:gd name="connsiteX166" fmla="*/ 3392561 w 11766871"/>
                  <a:gd name="connsiteY166" fmla="*/ 3874435 h 7051352"/>
                  <a:gd name="connsiteX167" fmla="*/ 3390076 w 11766871"/>
                  <a:gd name="connsiteY167" fmla="*/ 3808207 h 7051352"/>
                  <a:gd name="connsiteX168" fmla="*/ 3397093 w 11766871"/>
                  <a:gd name="connsiteY168" fmla="*/ 3696072 h 7051352"/>
                  <a:gd name="connsiteX169" fmla="*/ 3440661 w 11766871"/>
                  <a:gd name="connsiteY169" fmla="*/ 3701481 h 7051352"/>
                  <a:gd name="connsiteX170" fmla="*/ 3434082 w 11766871"/>
                  <a:gd name="connsiteY170" fmla="*/ 3808061 h 7051352"/>
                  <a:gd name="connsiteX171" fmla="*/ 3436421 w 11766871"/>
                  <a:gd name="connsiteY171" fmla="*/ 3871073 h 7051352"/>
                  <a:gd name="connsiteX172" fmla="*/ 3392707 w 11766871"/>
                  <a:gd name="connsiteY172" fmla="*/ 3874289 h 7051352"/>
                  <a:gd name="connsiteX173" fmla="*/ 5474589 w 11766871"/>
                  <a:gd name="connsiteY173" fmla="*/ 3795195 h 7051352"/>
                  <a:gd name="connsiteX174" fmla="*/ 5352951 w 11766871"/>
                  <a:gd name="connsiteY174" fmla="*/ 3670341 h 7051352"/>
                  <a:gd name="connsiteX175" fmla="*/ 5384384 w 11766871"/>
                  <a:gd name="connsiteY175" fmla="*/ 3639785 h 7051352"/>
                  <a:gd name="connsiteX176" fmla="*/ 5506022 w 11766871"/>
                  <a:gd name="connsiteY176" fmla="*/ 3764639 h 7051352"/>
                  <a:gd name="connsiteX177" fmla="*/ 5474589 w 11766871"/>
                  <a:gd name="connsiteY177" fmla="*/ 3795195 h 7051352"/>
                  <a:gd name="connsiteX178" fmla="*/ 8219194 w 11766871"/>
                  <a:gd name="connsiteY178" fmla="*/ 3572972 h 7051352"/>
                  <a:gd name="connsiteX179" fmla="*/ 8185714 w 11766871"/>
                  <a:gd name="connsiteY179" fmla="*/ 3405427 h 7051352"/>
                  <a:gd name="connsiteX180" fmla="*/ 8227965 w 11766871"/>
                  <a:gd name="connsiteY180" fmla="*/ 3393731 h 7051352"/>
                  <a:gd name="connsiteX181" fmla="*/ 8262615 w 11766871"/>
                  <a:gd name="connsiteY181" fmla="*/ 3567708 h 7051352"/>
                  <a:gd name="connsiteX182" fmla="*/ 8219047 w 11766871"/>
                  <a:gd name="connsiteY182" fmla="*/ 3573118 h 7051352"/>
                  <a:gd name="connsiteX183" fmla="*/ 5231167 w 11766871"/>
                  <a:gd name="connsiteY183" fmla="*/ 3545486 h 7051352"/>
                  <a:gd name="connsiteX184" fmla="*/ 5109529 w 11766871"/>
                  <a:gd name="connsiteY184" fmla="*/ 3420632 h 7051352"/>
                  <a:gd name="connsiteX185" fmla="*/ 5140962 w 11766871"/>
                  <a:gd name="connsiteY185" fmla="*/ 3390076 h 7051352"/>
                  <a:gd name="connsiteX186" fmla="*/ 5262746 w 11766871"/>
                  <a:gd name="connsiteY186" fmla="*/ 3514931 h 7051352"/>
                  <a:gd name="connsiteX187" fmla="*/ 5231313 w 11766871"/>
                  <a:gd name="connsiteY187" fmla="*/ 3545486 h 7051352"/>
                  <a:gd name="connsiteX188" fmla="*/ 3478234 w 11766871"/>
                  <a:gd name="connsiteY188" fmla="*/ 3535983 h 7051352"/>
                  <a:gd name="connsiteX189" fmla="*/ 3436567 w 11766871"/>
                  <a:gd name="connsiteY189" fmla="*/ 3522094 h 7051352"/>
                  <a:gd name="connsiteX190" fmla="*/ 3509667 w 11766871"/>
                  <a:gd name="connsiteY190" fmla="*/ 3359374 h 7051352"/>
                  <a:gd name="connsiteX191" fmla="*/ 3547679 w 11766871"/>
                  <a:gd name="connsiteY191" fmla="*/ 3381304 h 7051352"/>
                  <a:gd name="connsiteX192" fmla="*/ 3478234 w 11766871"/>
                  <a:gd name="connsiteY192" fmla="*/ 3535983 h 7051352"/>
                  <a:gd name="connsiteX193" fmla="*/ 4987745 w 11766871"/>
                  <a:gd name="connsiteY193" fmla="*/ 3295631 h 7051352"/>
                  <a:gd name="connsiteX194" fmla="*/ 4904557 w 11766871"/>
                  <a:gd name="connsiteY194" fmla="*/ 3210251 h 7051352"/>
                  <a:gd name="connsiteX195" fmla="*/ 4865814 w 11766871"/>
                  <a:gd name="connsiteY195" fmla="*/ 3172970 h 7051352"/>
                  <a:gd name="connsiteX196" fmla="*/ 4895347 w 11766871"/>
                  <a:gd name="connsiteY196" fmla="*/ 3140514 h 7051352"/>
                  <a:gd name="connsiteX197" fmla="*/ 4935990 w 11766871"/>
                  <a:gd name="connsiteY197" fmla="*/ 3179695 h 7051352"/>
                  <a:gd name="connsiteX198" fmla="*/ 5019178 w 11766871"/>
                  <a:gd name="connsiteY198" fmla="*/ 3265076 h 7051352"/>
                  <a:gd name="connsiteX199" fmla="*/ 4987745 w 11766871"/>
                  <a:gd name="connsiteY199" fmla="*/ 3295631 h 7051352"/>
                  <a:gd name="connsiteX200" fmla="*/ 8127819 w 11766871"/>
                  <a:gd name="connsiteY200" fmla="*/ 3244608 h 7051352"/>
                  <a:gd name="connsiteX201" fmla="*/ 8046532 w 11766871"/>
                  <a:gd name="connsiteY201" fmla="*/ 3094314 h 7051352"/>
                  <a:gd name="connsiteX202" fmla="*/ 8083520 w 11766871"/>
                  <a:gd name="connsiteY202" fmla="*/ 3070630 h 7051352"/>
                  <a:gd name="connsiteX203" fmla="*/ 8167878 w 11766871"/>
                  <a:gd name="connsiteY203" fmla="*/ 3226771 h 7051352"/>
                  <a:gd name="connsiteX204" fmla="*/ 8127819 w 11766871"/>
                  <a:gd name="connsiteY204" fmla="*/ 3244608 h 7051352"/>
                  <a:gd name="connsiteX205" fmla="*/ 3646510 w 11766871"/>
                  <a:gd name="connsiteY205" fmla="*/ 3243438 h 7051352"/>
                  <a:gd name="connsiteX206" fmla="*/ 3613615 w 11766871"/>
                  <a:gd name="connsiteY206" fmla="*/ 3214490 h 7051352"/>
                  <a:gd name="connsiteX207" fmla="*/ 3653966 w 11766871"/>
                  <a:gd name="connsiteY207" fmla="*/ 3171362 h 7051352"/>
                  <a:gd name="connsiteX208" fmla="*/ 3743733 w 11766871"/>
                  <a:gd name="connsiteY208" fmla="*/ 3092560 h 7051352"/>
                  <a:gd name="connsiteX209" fmla="*/ 3770487 w 11766871"/>
                  <a:gd name="connsiteY209" fmla="*/ 3127355 h 7051352"/>
                  <a:gd name="connsiteX210" fmla="*/ 3684960 w 11766871"/>
                  <a:gd name="connsiteY210" fmla="*/ 3202356 h 7051352"/>
                  <a:gd name="connsiteX211" fmla="*/ 3646510 w 11766871"/>
                  <a:gd name="connsiteY211" fmla="*/ 3243438 h 7051352"/>
                  <a:gd name="connsiteX212" fmla="*/ 4729556 w 11766871"/>
                  <a:gd name="connsiteY212" fmla="*/ 3071800 h 7051352"/>
                  <a:gd name="connsiteX213" fmla="*/ 4575900 w 11766871"/>
                  <a:gd name="connsiteY213" fmla="*/ 2999869 h 7051352"/>
                  <a:gd name="connsiteX214" fmla="*/ 4590520 w 11766871"/>
                  <a:gd name="connsiteY214" fmla="*/ 2958495 h 7051352"/>
                  <a:gd name="connsiteX215" fmla="*/ 4752071 w 11766871"/>
                  <a:gd name="connsiteY215" fmla="*/ 3034226 h 7051352"/>
                  <a:gd name="connsiteX216" fmla="*/ 4729556 w 11766871"/>
                  <a:gd name="connsiteY216" fmla="*/ 3071946 h 7051352"/>
                  <a:gd name="connsiteX217" fmla="*/ 3914640 w 11766871"/>
                  <a:gd name="connsiteY217" fmla="*/ 3038027 h 7051352"/>
                  <a:gd name="connsiteX218" fmla="*/ 3895341 w 11766871"/>
                  <a:gd name="connsiteY218" fmla="*/ 2998554 h 7051352"/>
                  <a:gd name="connsiteX219" fmla="*/ 4062594 w 11766871"/>
                  <a:gd name="connsiteY219" fmla="*/ 2936565 h 7051352"/>
                  <a:gd name="connsiteX220" fmla="*/ 4073705 w 11766871"/>
                  <a:gd name="connsiteY220" fmla="*/ 2978963 h 7051352"/>
                  <a:gd name="connsiteX221" fmla="*/ 3914640 w 11766871"/>
                  <a:gd name="connsiteY221" fmla="*/ 3037881 h 7051352"/>
                  <a:gd name="connsiteX222" fmla="*/ 4410987 w 11766871"/>
                  <a:gd name="connsiteY222" fmla="*/ 2959664 h 7051352"/>
                  <a:gd name="connsiteX223" fmla="*/ 4241396 w 11766871"/>
                  <a:gd name="connsiteY223" fmla="*/ 2952647 h 7051352"/>
                  <a:gd name="connsiteX224" fmla="*/ 4238911 w 11766871"/>
                  <a:gd name="connsiteY224" fmla="*/ 2908787 h 7051352"/>
                  <a:gd name="connsiteX225" fmla="*/ 4417128 w 11766871"/>
                  <a:gd name="connsiteY225" fmla="*/ 2916097 h 7051352"/>
                  <a:gd name="connsiteX226" fmla="*/ 4410987 w 11766871"/>
                  <a:gd name="connsiteY226" fmla="*/ 2959518 h 7051352"/>
                  <a:gd name="connsiteX227" fmla="*/ 7943900 w 11766871"/>
                  <a:gd name="connsiteY227" fmla="*/ 2957764 h 7051352"/>
                  <a:gd name="connsiteX228" fmla="*/ 7889514 w 11766871"/>
                  <a:gd name="connsiteY228" fmla="*/ 2899577 h 7051352"/>
                  <a:gd name="connsiteX229" fmla="*/ 7823870 w 11766871"/>
                  <a:gd name="connsiteY229" fmla="*/ 2834079 h 7051352"/>
                  <a:gd name="connsiteX230" fmla="*/ 7854572 w 11766871"/>
                  <a:gd name="connsiteY230" fmla="*/ 2802792 h 7051352"/>
                  <a:gd name="connsiteX231" fmla="*/ 7920508 w 11766871"/>
                  <a:gd name="connsiteY231" fmla="*/ 2868582 h 7051352"/>
                  <a:gd name="connsiteX232" fmla="*/ 7976941 w 11766871"/>
                  <a:gd name="connsiteY232" fmla="*/ 2928963 h 7051352"/>
                  <a:gd name="connsiteX233" fmla="*/ 7943900 w 11766871"/>
                  <a:gd name="connsiteY233" fmla="*/ 2957764 h 7051352"/>
                  <a:gd name="connsiteX234" fmla="*/ 7700039 w 11766871"/>
                  <a:gd name="connsiteY234" fmla="*/ 2710540 h 7051352"/>
                  <a:gd name="connsiteX235" fmla="*/ 7576646 w 11766871"/>
                  <a:gd name="connsiteY235" fmla="*/ 2587440 h 7051352"/>
                  <a:gd name="connsiteX236" fmla="*/ 7607641 w 11766871"/>
                  <a:gd name="connsiteY236" fmla="*/ 2556446 h 7051352"/>
                  <a:gd name="connsiteX237" fmla="*/ 7731033 w 11766871"/>
                  <a:gd name="connsiteY237" fmla="*/ 2679546 h 7051352"/>
                  <a:gd name="connsiteX238" fmla="*/ 7700039 w 11766871"/>
                  <a:gd name="connsiteY238" fmla="*/ 2710540 h 7051352"/>
                  <a:gd name="connsiteX239" fmla="*/ 7453400 w 11766871"/>
                  <a:gd name="connsiteY239" fmla="*/ 2462586 h 7051352"/>
                  <a:gd name="connsiteX240" fmla="*/ 7347698 w 11766871"/>
                  <a:gd name="connsiteY240" fmla="*/ 2319018 h 7051352"/>
                  <a:gd name="connsiteX241" fmla="*/ 7385417 w 11766871"/>
                  <a:gd name="connsiteY241" fmla="*/ 2296649 h 7051352"/>
                  <a:gd name="connsiteX242" fmla="*/ 7486003 w 11766871"/>
                  <a:gd name="connsiteY242" fmla="*/ 2433346 h 7051352"/>
                  <a:gd name="connsiteX243" fmla="*/ 7453400 w 11766871"/>
                  <a:gd name="connsiteY243" fmla="*/ 2462732 h 7051352"/>
                  <a:gd name="connsiteX244" fmla="*/ 7271967 w 11766871"/>
                  <a:gd name="connsiteY244" fmla="*/ 2157321 h 7051352"/>
                  <a:gd name="connsiteX245" fmla="*/ 7229423 w 11766871"/>
                  <a:gd name="connsiteY245" fmla="*/ 1984075 h 7051352"/>
                  <a:gd name="connsiteX246" fmla="*/ 7272844 w 11766871"/>
                  <a:gd name="connsiteY246" fmla="*/ 1977788 h 7051352"/>
                  <a:gd name="connsiteX247" fmla="*/ 7313341 w 11766871"/>
                  <a:gd name="connsiteY247" fmla="*/ 2142701 h 7051352"/>
                  <a:gd name="connsiteX248" fmla="*/ 7271967 w 11766871"/>
                  <a:gd name="connsiteY248" fmla="*/ 2157321 h 7051352"/>
                  <a:gd name="connsiteX249" fmla="*/ 7264949 w 11766871"/>
                  <a:gd name="connsiteY249" fmla="*/ 1808343 h 7051352"/>
                  <a:gd name="connsiteX250" fmla="*/ 7221089 w 11766871"/>
                  <a:gd name="connsiteY250" fmla="*/ 1806150 h 7051352"/>
                  <a:gd name="connsiteX251" fmla="*/ 7247551 w 11766871"/>
                  <a:gd name="connsiteY251" fmla="*/ 1629833 h 7051352"/>
                  <a:gd name="connsiteX252" fmla="*/ 7290096 w 11766871"/>
                  <a:gd name="connsiteY252" fmla="*/ 1640506 h 7051352"/>
                  <a:gd name="connsiteX253" fmla="*/ 7264949 w 11766871"/>
                  <a:gd name="connsiteY253" fmla="*/ 1808343 h 7051352"/>
                  <a:gd name="connsiteX254" fmla="*/ 9726219 w 11766871"/>
                  <a:gd name="connsiteY254" fmla="*/ 1586558 h 7051352"/>
                  <a:gd name="connsiteX255" fmla="*/ 9725049 w 11766871"/>
                  <a:gd name="connsiteY255" fmla="*/ 1542698 h 7051352"/>
                  <a:gd name="connsiteX256" fmla="*/ 9895372 w 11766871"/>
                  <a:gd name="connsiteY256" fmla="*/ 1525885 h 7051352"/>
                  <a:gd name="connsiteX257" fmla="*/ 9902682 w 11766871"/>
                  <a:gd name="connsiteY257" fmla="*/ 1569160 h 7051352"/>
                  <a:gd name="connsiteX258" fmla="*/ 9726219 w 11766871"/>
                  <a:gd name="connsiteY258" fmla="*/ 1586558 h 7051352"/>
                  <a:gd name="connsiteX259" fmla="*/ 9549025 w 11766871"/>
                  <a:gd name="connsiteY259" fmla="*/ 1579102 h 7051352"/>
                  <a:gd name="connsiteX260" fmla="*/ 9374755 w 11766871"/>
                  <a:gd name="connsiteY260" fmla="*/ 1546792 h 7051352"/>
                  <a:gd name="connsiteX261" fmla="*/ 9385720 w 11766871"/>
                  <a:gd name="connsiteY261" fmla="*/ 1504394 h 7051352"/>
                  <a:gd name="connsiteX262" fmla="*/ 9553995 w 11766871"/>
                  <a:gd name="connsiteY262" fmla="*/ 1535534 h 7051352"/>
                  <a:gd name="connsiteX263" fmla="*/ 9549025 w 11766871"/>
                  <a:gd name="connsiteY263" fmla="*/ 1579102 h 7051352"/>
                  <a:gd name="connsiteX264" fmla="*/ 10074758 w 11766871"/>
                  <a:gd name="connsiteY264" fmla="*/ 1527201 h 7051352"/>
                  <a:gd name="connsiteX265" fmla="*/ 10061454 w 11766871"/>
                  <a:gd name="connsiteY265" fmla="*/ 1485388 h 7051352"/>
                  <a:gd name="connsiteX266" fmla="*/ 10220227 w 11766871"/>
                  <a:gd name="connsiteY266" fmla="*/ 1421791 h 7051352"/>
                  <a:gd name="connsiteX267" fmla="*/ 10239379 w 11766871"/>
                  <a:gd name="connsiteY267" fmla="*/ 1461265 h 7051352"/>
                  <a:gd name="connsiteX268" fmla="*/ 10074758 w 11766871"/>
                  <a:gd name="connsiteY268" fmla="*/ 1527201 h 7051352"/>
                  <a:gd name="connsiteX269" fmla="*/ 9206625 w 11766871"/>
                  <a:gd name="connsiteY269" fmla="*/ 1490212 h 7051352"/>
                  <a:gd name="connsiteX270" fmla="*/ 9048292 w 11766871"/>
                  <a:gd name="connsiteY270" fmla="*/ 1410387 h 7051352"/>
                  <a:gd name="connsiteX271" fmla="*/ 9070806 w 11766871"/>
                  <a:gd name="connsiteY271" fmla="*/ 1372668 h 7051352"/>
                  <a:gd name="connsiteX272" fmla="*/ 9223585 w 11766871"/>
                  <a:gd name="connsiteY272" fmla="*/ 1449715 h 7051352"/>
                  <a:gd name="connsiteX273" fmla="*/ 9206625 w 11766871"/>
                  <a:gd name="connsiteY273" fmla="*/ 1490212 h 7051352"/>
                  <a:gd name="connsiteX274" fmla="*/ 7347552 w 11766871"/>
                  <a:gd name="connsiteY274" fmla="*/ 1480710 h 7051352"/>
                  <a:gd name="connsiteX275" fmla="*/ 7307932 w 11766871"/>
                  <a:gd name="connsiteY275" fmla="*/ 1461850 h 7051352"/>
                  <a:gd name="connsiteX276" fmla="*/ 7399892 w 11766871"/>
                  <a:gd name="connsiteY276" fmla="*/ 1309071 h 7051352"/>
                  <a:gd name="connsiteX277" fmla="*/ 7435125 w 11766871"/>
                  <a:gd name="connsiteY277" fmla="*/ 1335241 h 7051352"/>
                  <a:gd name="connsiteX278" fmla="*/ 7347552 w 11766871"/>
                  <a:gd name="connsiteY278" fmla="*/ 1480710 h 7051352"/>
                  <a:gd name="connsiteX279" fmla="*/ 10392889 w 11766871"/>
                  <a:gd name="connsiteY279" fmla="*/ 1372668 h 7051352"/>
                  <a:gd name="connsiteX280" fmla="*/ 10368327 w 11766871"/>
                  <a:gd name="connsiteY280" fmla="*/ 1336264 h 7051352"/>
                  <a:gd name="connsiteX281" fmla="*/ 10502977 w 11766871"/>
                  <a:gd name="connsiteY281" fmla="*/ 1230708 h 7051352"/>
                  <a:gd name="connsiteX282" fmla="*/ 10532363 w 11766871"/>
                  <a:gd name="connsiteY282" fmla="*/ 1263164 h 7051352"/>
                  <a:gd name="connsiteX283" fmla="*/ 10392889 w 11766871"/>
                  <a:gd name="connsiteY283" fmla="*/ 1372522 h 7051352"/>
                  <a:gd name="connsiteX284" fmla="*/ 8902969 w 11766871"/>
                  <a:gd name="connsiteY284" fmla="*/ 1309071 h 7051352"/>
                  <a:gd name="connsiteX285" fmla="*/ 8802968 w 11766871"/>
                  <a:gd name="connsiteY285" fmla="*/ 1219012 h 7051352"/>
                  <a:gd name="connsiteX286" fmla="*/ 8773436 w 11766871"/>
                  <a:gd name="connsiteY286" fmla="*/ 1189480 h 7051352"/>
                  <a:gd name="connsiteX287" fmla="*/ 8804138 w 11766871"/>
                  <a:gd name="connsiteY287" fmla="*/ 1158193 h 7051352"/>
                  <a:gd name="connsiteX288" fmla="*/ 8834109 w 11766871"/>
                  <a:gd name="connsiteY288" fmla="*/ 1188018 h 7051352"/>
                  <a:gd name="connsiteX289" fmla="*/ 8930600 w 11766871"/>
                  <a:gd name="connsiteY289" fmla="*/ 1275007 h 7051352"/>
                  <a:gd name="connsiteX290" fmla="*/ 8902969 w 11766871"/>
                  <a:gd name="connsiteY290" fmla="*/ 1309071 h 7051352"/>
                  <a:gd name="connsiteX291" fmla="*/ 7549161 w 11766871"/>
                  <a:gd name="connsiteY291" fmla="*/ 1208047 h 7051352"/>
                  <a:gd name="connsiteX292" fmla="*/ 7518167 w 11766871"/>
                  <a:gd name="connsiteY292" fmla="*/ 1177053 h 7051352"/>
                  <a:gd name="connsiteX293" fmla="*/ 7523138 w 11766871"/>
                  <a:gd name="connsiteY293" fmla="*/ 1172082 h 7051352"/>
                  <a:gd name="connsiteX294" fmla="*/ 7654571 w 11766871"/>
                  <a:gd name="connsiteY294" fmla="*/ 1062433 h 7051352"/>
                  <a:gd name="connsiteX295" fmla="*/ 7679425 w 11766871"/>
                  <a:gd name="connsiteY295" fmla="*/ 1098544 h 7051352"/>
                  <a:gd name="connsiteX296" fmla="*/ 7554132 w 11766871"/>
                  <a:gd name="connsiteY296" fmla="*/ 1203076 h 7051352"/>
                  <a:gd name="connsiteX297" fmla="*/ 7549161 w 11766871"/>
                  <a:gd name="connsiteY297" fmla="*/ 1208047 h 7051352"/>
                  <a:gd name="connsiteX298" fmla="*/ 10657509 w 11766871"/>
                  <a:gd name="connsiteY298" fmla="*/ 1140357 h 7051352"/>
                  <a:gd name="connsiteX299" fmla="*/ 10626515 w 11766871"/>
                  <a:gd name="connsiteY299" fmla="*/ 1109363 h 7051352"/>
                  <a:gd name="connsiteX300" fmla="*/ 10749761 w 11766871"/>
                  <a:gd name="connsiteY300" fmla="*/ 986116 h 7051352"/>
                  <a:gd name="connsiteX301" fmla="*/ 10780756 w 11766871"/>
                  <a:gd name="connsiteY301" fmla="*/ 1017111 h 7051352"/>
                  <a:gd name="connsiteX302" fmla="*/ 10657509 w 11766871"/>
                  <a:gd name="connsiteY302" fmla="*/ 1140357 h 7051352"/>
                  <a:gd name="connsiteX303" fmla="*/ 8640979 w 11766871"/>
                  <a:gd name="connsiteY303" fmla="*/ 1083193 h 7051352"/>
                  <a:gd name="connsiteX304" fmla="*/ 8490394 w 11766871"/>
                  <a:gd name="connsiteY304" fmla="*/ 1005122 h 7051352"/>
                  <a:gd name="connsiteX305" fmla="*/ 8506621 w 11766871"/>
                  <a:gd name="connsiteY305" fmla="*/ 964332 h 7051352"/>
                  <a:gd name="connsiteX306" fmla="*/ 8664956 w 11766871"/>
                  <a:gd name="connsiteY306" fmla="*/ 1046497 h 7051352"/>
                  <a:gd name="connsiteX307" fmla="*/ 8640979 w 11766871"/>
                  <a:gd name="connsiteY307" fmla="*/ 1083193 h 7051352"/>
                  <a:gd name="connsiteX308" fmla="*/ 7827817 w 11766871"/>
                  <a:gd name="connsiteY308" fmla="*/ 1016233 h 7051352"/>
                  <a:gd name="connsiteX309" fmla="*/ 7810419 w 11766871"/>
                  <a:gd name="connsiteY309" fmla="*/ 976028 h 7051352"/>
                  <a:gd name="connsiteX310" fmla="*/ 7980158 w 11766871"/>
                  <a:gd name="connsiteY310" fmla="*/ 921350 h 7051352"/>
                  <a:gd name="connsiteX311" fmla="*/ 7989368 w 11766871"/>
                  <a:gd name="connsiteY311" fmla="*/ 964186 h 7051352"/>
                  <a:gd name="connsiteX312" fmla="*/ 7827817 w 11766871"/>
                  <a:gd name="connsiteY312" fmla="*/ 1016233 h 7051352"/>
                  <a:gd name="connsiteX313" fmla="*/ 8327235 w 11766871"/>
                  <a:gd name="connsiteY313" fmla="*/ 958338 h 7051352"/>
                  <a:gd name="connsiteX314" fmla="*/ 8173141 w 11766871"/>
                  <a:gd name="connsiteY314" fmla="*/ 944449 h 7051352"/>
                  <a:gd name="connsiteX315" fmla="*/ 8158082 w 11766871"/>
                  <a:gd name="connsiteY315" fmla="*/ 944449 h 7051352"/>
                  <a:gd name="connsiteX316" fmla="*/ 8157352 w 11766871"/>
                  <a:gd name="connsiteY316" fmla="*/ 900589 h 7051352"/>
                  <a:gd name="connsiteX317" fmla="*/ 8173287 w 11766871"/>
                  <a:gd name="connsiteY317" fmla="*/ 900589 h 7051352"/>
                  <a:gd name="connsiteX318" fmla="*/ 8335130 w 11766871"/>
                  <a:gd name="connsiteY318" fmla="*/ 915209 h 7051352"/>
                  <a:gd name="connsiteX319" fmla="*/ 8327235 w 11766871"/>
                  <a:gd name="connsiteY319" fmla="*/ 958338 h 7051352"/>
                  <a:gd name="connsiteX320" fmla="*/ 10904003 w 11766871"/>
                  <a:gd name="connsiteY320" fmla="*/ 893864 h 7051352"/>
                  <a:gd name="connsiteX321" fmla="*/ 10873008 w 11766871"/>
                  <a:gd name="connsiteY321" fmla="*/ 862870 h 7051352"/>
                  <a:gd name="connsiteX322" fmla="*/ 10996254 w 11766871"/>
                  <a:gd name="connsiteY322" fmla="*/ 739624 h 7051352"/>
                  <a:gd name="connsiteX323" fmla="*/ 11027249 w 11766871"/>
                  <a:gd name="connsiteY323" fmla="*/ 770618 h 7051352"/>
                  <a:gd name="connsiteX324" fmla="*/ 10904003 w 11766871"/>
                  <a:gd name="connsiteY324" fmla="*/ 893864 h 7051352"/>
                  <a:gd name="connsiteX325" fmla="*/ 11150641 w 11766871"/>
                  <a:gd name="connsiteY325" fmla="*/ 647226 h 7051352"/>
                  <a:gd name="connsiteX326" fmla="*/ 11119647 w 11766871"/>
                  <a:gd name="connsiteY326" fmla="*/ 616231 h 7051352"/>
                  <a:gd name="connsiteX327" fmla="*/ 11242893 w 11766871"/>
                  <a:gd name="connsiteY327" fmla="*/ 492985 h 7051352"/>
                  <a:gd name="connsiteX328" fmla="*/ 11273887 w 11766871"/>
                  <a:gd name="connsiteY328" fmla="*/ 523979 h 7051352"/>
                  <a:gd name="connsiteX329" fmla="*/ 11150641 w 11766871"/>
                  <a:gd name="connsiteY329" fmla="*/ 647226 h 7051352"/>
                  <a:gd name="connsiteX330" fmla="*/ 11397133 w 11766871"/>
                  <a:gd name="connsiteY330" fmla="*/ 400733 h 7051352"/>
                  <a:gd name="connsiteX331" fmla="*/ 11366139 w 11766871"/>
                  <a:gd name="connsiteY331" fmla="*/ 369739 h 7051352"/>
                  <a:gd name="connsiteX332" fmla="*/ 11489385 w 11766871"/>
                  <a:gd name="connsiteY332" fmla="*/ 246492 h 7051352"/>
                  <a:gd name="connsiteX333" fmla="*/ 11520380 w 11766871"/>
                  <a:gd name="connsiteY333" fmla="*/ 277487 h 7051352"/>
                  <a:gd name="connsiteX334" fmla="*/ 11397133 w 11766871"/>
                  <a:gd name="connsiteY334" fmla="*/ 400733 h 7051352"/>
                  <a:gd name="connsiteX335" fmla="*/ 11643626 w 11766871"/>
                  <a:gd name="connsiteY335" fmla="*/ 154241 h 7051352"/>
                  <a:gd name="connsiteX336" fmla="*/ 11612631 w 11766871"/>
                  <a:gd name="connsiteY336" fmla="*/ 123246 h 7051352"/>
                  <a:gd name="connsiteX337" fmla="*/ 11735878 w 11766871"/>
                  <a:gd name="connsiteY337" fmla="*/ 0 h 7051352"/>
                  <a:gd name="connsiteX338" fmla="*/ 11766872 w 11766871"/>
                  <a:gd name="connsiteY338" fmla="*/ 30994 h 7051352"/>
                  <a:gd name="connsiteX339" fmla="*/ 11643626 w 11766871"/>
                  <a:gd name="connsiteY339" fmla="*/ 154241 h 70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11766871" h="7051352">
                    <a:moveTo>
                      <a:pt x="30994" y="7051352"/>
                    </a:moveTo>
                    <a:lnTo>
                      <a:pt x="0" y="7020358"/>
                    </a:lnTo>
                    <a:lnTo>
                      <a:pt x="123246" y="6897112"/>
                    </a:lnTo>
                    <a:lnTo>
                      <a:pt x="154241" y="6928106"/>
                    </a:lnTo>
                    <a:lnTo>
                      <a:pt x="30994" y="7051352"/>
                    </a:lnTo>
                    <a:close/>
                    <a:moveTo>
                      <a:pt x="277487" y="6804714"/>
                    </a:moveTo>
                    <a:lnTo>
                      <a:pt x="246492" y="6773719"/>
                    </a:lnTo>
                    <a:lnTo>
                      <a:pt x="369739" y="6650473"/>
                    </a:lnTo>
                    <a:lnTo>
                      <a:pt x="400733" y="6681468"/>
                    </a:lnTo>
                    <a:lnTo>
                      <a:pt x="277487" y="6804714"/>
                    </a:lnTo>
                    <a:close/>
                    <a:moveTo>
                      <a:pt x="524125" y="6558221"/>
                    </a:moveTo>
                    <a:lnTo>
                      <a:pt x="493131" y="6527227"/>
                    </a:lnTo>
                    <a:lnTo>
                      <a:pt x="616377" y="6403981"/>
                    </a:lnTo>
                    <a:lnTo>
                      <a:pt x="647372" y="6434975"/>
                    </a:lnTo>
                    <a:lnTo>
                      <a:pt x="524125" y="6558221"/>
                    </a:lnTo>
                    <a:close/>
                    <a:moveTo>
                      <a:pt x="3344754" y="6409829"/>
                    </a:moveTo>
                    <a:cubicBezTo>
                      <a:pt x="3291683" y="6409829"/>
                      <a:pt x="3238174" y="6405443"/>
                      <a:pt x="3185835" y="6396671"/>
                    </a:cubicBezTo>
                    <a:lnTo>
                      <a:pt x="3192999" y="6353396"/>
                    </a:lnTo>
                    <a:cubicBezTo>
                      <a:pt x="3248847" y="6362753"/>
                      <a:pt x="3305865" y="6366846"/>
                      <a:pt x="3362590" y="6365823"/>
                    </a:cubicBezTo>
                    <a:lnTo>
                      <a:pt x="3363467" y="6409683"/>
                    </a:lnTo>
                    <a:cubicBezTo>
                      <a:pt x="3357181" y="6409683"/>
                      <a:pt x="3351040" y="6409829"/>
                      <a:pt x="3344754" y="6409829"/>
                    </a:cubicBezTo>
                    <a:close/>
                    <a:moveTo>
                      <a:pt x="3540515" y="6389799"/>
                    </a:moveTo>
                    <a:lnTo>
                      <a:pt x="3531597" y="6346817"/>
                    </a:lnTo>
                    <a:cubicBezTo>
                      <a:pt x="3587153" y="6335267"/>
                      <a:pt x="3641831" y="6318600"/>
                      <a:pt x="3694171" y="6297109"/>
                    </a:cubicBezTo>
                    <a:lnTo>
                      <a:pt x="3710838" y="6337752"/>
                    </a:lnTo>
                    <a:cubicBezTo>
                      <a:pt x="3656013" y="6360267"/>
                      <a:pt x="3598702" y="6377811"/>
                      <a:pt x="3540515" y="6389946"/>
                    </a:cubicBezTo>
                    <a:close/>
                    <a:moveTo>
                      <a:pt x="3013612" y="6351203"/>
                    </a:moveTo>
                    <a:cubicBezTo>
                      <a:pt x="2957910" y="6330735"/>
                      <a:pt x="2903670" y="6305004"/>
                      <a:pt x="2852792" y="6274594"/>
                    </a:cubicBezTo>
                    <a:lnTo>
                      <a:pt x="2875307" y="6236875"/>
                    </a:lnTo>
                    <a:cubicBezTo>
                      <a:pt x="2923992" y="6265822"/>
                      <a:pt x="2975600" y="6290530"/>
                      <a:pt x="3028817" y="6309974"/>
                    </a:cubicBezTo>
                    <a:lnTo>
                      <a:pt x="3013758" y="6351203"/>
                    </a:lnTo>
                    <a:close/>
                    <a:moveTo>
                      <a:pt x="770618" y="6311729"/>
                    </a:moveTo>
                    <a:lnTo>
                      <a:pt x="739624" y="6280734"/>
                    </a:lnTo>
                    <a:lnTo>
                      <a:pt x="862870" y="6157488"/>
                    </a:lnTo>
                    <a:lnTo>
                      <a:pt x="893864" y="6188483"/>
                    </a:lnTo>
                    <a:lnTo>
                      <a:pt x="770618" y="6311729"/>
                    </a:lnTo>
                    <a:close/>
                    <a:moveTo>
                      <a:pt x="3868587" y="6254857"/>
                    </a:moveTo>
                    <a:lnTo>
                      <a:pt x="3844610" y="6218161"/>
                    </a:lnTo>
                    <a:cubicBezTo>
                      <a:pt x="3891833" y="6187313"/>
                      <a:pt x="3936716" y="6151786"/>
                      <a:pt x="3977944" y="6112605"/>
                    </a:cubicBezTo>
                    <a:lnTo>
                      <a:pt x="4008208" y="6144330"/>
                    </a:lnTo>
                    <a:cubicBezTo>
                      <a:pt x="3965078" y="6185412"/>
                      <a:pt x="3918149" y="6222693"/>
                      <a:pt x="3868587" y="6254857"/>
                    </a:cubicBezTo>
                    <a:close/>
                    <a:moveTo>
                      <a:pt x="2708932" y="6169623"/>
                    </a:moveTo>
                    <a:cubicBezTo>
                      <a:pt x="2690657" y="6153541"/>
                      <a:pt x="2672821" y="6136436"/>
                      <a:pt x="2655715" y="6118891"/>
                    </a:cubicBezTo>
                    <a:cubicBezTo>
                      <a:pt x="2632323" y="6094915"/>
                      <a:pt x="2607762" y="6071669"/>
                      <a:pt x="2582615" y="6049885"/>
                    </a:cubicBezTo>
                    <a:lnTo>
                      <a:pt x="2611417" y="6016698"/>
                    </a:lnTo>
                    <a:cubicBezTo>
                      <a:pt x="2637440" y="6039359"/>
                      <a:pt x="2662879" y="6063336"/>
                      <a:pt x="2687148" y="6088336"/>
                    </a:cubicBezTo>
                    <a:cubicBezTo>
                      <a:pt x="2703523" y="6105149"/>
                      <a:pt x="2720628" y="6121377"/>
                      <a:pt x="2738026" y="6136874"/>
                    </a:cubicBezTo>
                    <a:lnTo>
                      <a:pt x="2708932" y="6169769"/>
                    </a:lnTo>
                    <a:close/>
                    <a:moveTo>
                      <a:pt x="1017403" y="6066844"/>
                    </a:moveTo>
                    <a:lnTo>
                      <a:pt x="987871" y="6034388"/>
                    </a:lnTo>
                    <a:cubicBezTo>
                      <a:pt x="1031730" y="5994622"/>
                      <a:pt x="1078660" y="5957780"/>
                      <a:pt x="1127491" y="5925031"/>
                    </a:cubicBezTo>
                    <a:lnTo>
                      <a:pt x="1151907" y="5961435"/>
                    </a:lnTo>
                    <a:cubicBezTo>
                      <a:pt x="1104830" y="5993014"/>
                      <a:pt x="1059508" y="6028540"/>
                      <a:pt x="1017257" y="6066844"/>
                    </a:cubicBezTo>
                    <a:close/>
                    <a:moveTo>
                      <a:pt x="4125313" y="6009973"/>
                    </a:moveTo>
                    <a:lnTo>
                      <a:pt x="4089787" y="5984242"/>
                    </a:lnTo>
                    <a:cubicBezTo>
                      <a:pt x="4122974" y="5938335"/>
                      <a:pt x="4151922" y="5888920"/>
                      <a:pt x="4175898" y="5837750"/>
                    </a:cubicBezTo>
                    <a:lnTo>
                      <a:pt x="4215665" y="5856317"/>
                    </a:lnTo>
                    <a:cubicBezTo>
                      <a:pt x="4190518" y="5910118"/>
                      <a:pt x="4160109" y="5961727"/>
                      <a:pt x="4125313" y="6009973"/>
                    </a:cubicBezTo>
                    <a:close/>
                    <a:moveTo>
                      <a:pt x="2445773" y="5947253"/>
                    </a:moveTo>
                    <a:cubicBezTo>
                      <a:pt x="2397966" y="5916551"/>
                      <a:pt x="2347380" y="5889212"/>
                      <a:pt x="2295479" y="5865820"/>
                    </a:cubicBezTo>
                    <a:lnTo>
                      <a:pt x="2313462" y="5825908"/>
                    </a:lnTo>
                    <a:cubicBezTo>
                      <a:pt x="2367264" y="5850177"/>
                      <a:pt x="2419749" y="5878539"/>
                      <a:pt x="2469311" y="5910411"/>
                    </a:cubicBezTo>
                    <a:lnTo>
                      <a:pt x="2445627" y="5947400"/>
                    </a:lnTo>
                    <a:close/>
                    <a:moveTo>
                      <a:pt x="1300591" y="5876639"/>
                    </a:moveTo>
                    <a:lnTo>
                      <a:pt x="1281732" y="5837019"/>
                    </a:lnTo>
                    <a:cubicBezTo>
                      <a:pt x="1334948" y="5811580"/>
                      <a:pt x="1390504" y="5789796"/>
                      <a:pt x="1446937" y="5772399"/>
                    </a:cubicBezTo>
                    <a:lnTo>
                      <a:pt x="1459949" y="5814358"/>
                    </a:lnTo>
                    <a:cubicBezTo>
                      <a:pt x="1405563" y="5831171"/>
                      <a:pt x="1352054" y="5852077"/>
                      <a:pt x="1300738" y="5876639"/>
                    </a:cubicBezTo>
                    <a:close/>
                    <a:moveTo>
                      <a:pt x="2134806" y="5807048"/>
                    </a:moveTo>
                    <a:cubicBezTo>
                      <a:pt x="2080128" y="5791404"/>
                      <a:pt x="2023841" y="5779709"/>
                      <a:pt x="1967408" y="5772106"/>
                    </a:cubicBezTo>
                    <a:lnTo>
                      <a:pt x="1973256" y="5728685"/>
                    </a:lnTo>
                    <a:cubicBezTo>
                      <a:pt x="2031736" y="5736580"/>
                      <a:pt x="2090215" y="5748714"/>
                      <a:pt x="2146795" y="5764942"/>
                    </a:cubicBezTo>
                    <a:lnTo>
                      <a:pt x="2134806" y="5807048"/>
                    </a:lnTo>
                    <a:close/>
                    <a:moveTo>
                      <a:pt x="1626324" y="5775761"/>
                    </a:moveTo>
                    <a:lnTo>
                      <a:pt x="1619599" y="5732486"/>
                    </a:lnTo>
                    <a:cubicBezTo>
                      <a:pt x="1677786" y="5723422"/>
                      <a:pt x="1737290" y="5718451"/>
                      <a:pt x="1796354" y="5717866"/>
                    </a:cubicBezTo>
                    <a:lnTo>
                      <a:pt x="1796793" y="5761726"/>
                    </a:lnTo>
                    <a:cubicBezTo>
                      <a:pt x="1739921" y="5762311"/>
                      <a:pt x="1682465" y="5767135"/>
                      <a:pt x="1626324" y="5775907"/>
                    </a:cubicBezTo>
                    <a:close/>
                    <a:moveTo>
                      <a:pt x="4275899" y="5688626"/>
                    </a:moveTo>
                    <a:lnTo>
                      <a:pt x="4233355" y="5677661"/>
                    </a:lnTo>
                    <a:cubicBezTo>
                      <a:pt x="4247390" y="5622836"/>
                      <a:pt x="4256454" y="5566403"/>
                      <a:pt x="4260256" y="5509824"/>
                    </a:cubicBezTo>
                    <a:lnTo>
                      <a:pt x="4303969" y="5512748"/>
                    </a:lnTo>
                    <a:cubicBezTo>
                      <a:pt x="4300022" y="5571959"/>
                      <a:pt x="4290519" y="5631170"/>
                      <a:pt x="4275753" y="5688626"/>
                    </a:cubicBezTo>
                    <a:close/>
                    <a:moveTo>
                      <a:pt x="4256016" y="5339940"/>
                    </a:moveTo>
                    <a:cubicBezTo>
                      <a:pt x="4249437" y="5283654"/>
                      <a:pt x="4237448" y="5227659"/>
                      <a:pt x="4220489" y="5173711"/>
                    </a:cubicBezTo>
                    <a:lnTo>
                      <a:pt x="4262303" y="5160700"/>
                    </a:lnTo>
                    <a:cubicBezTo>
                      <a:pt x="4279993" y="5217279"/>
                      <a:pt x="4292566" y="5275905"/>
                      <a:pt x="4299437" y="5334969"/>
                    </a:cubicBezTo>
                    <a:lnTo>
                      <a:pt x="4255870" y="5340086"/>
                    </a:lnTo>
                    <a:close/>
                    <a:moveTo>
                      <a:pt x="4154846" y="5016839"/>
                    </a:moveTo>
                    <a:cubicBezTo>
                      <a:pt x="4128237" y="4966985"/>
                      <a:pt x="4096804" y="4919178"/>
                      <a:pt x="4061278" y="4875026"/>
                    </a:cubicBezTo>
                    <a:lnTo>
                      <a:pt x="4095489" y="4847540"/>
                    </a:lnTo>
                    <a:cubicBezTo>
                      <a:pt x="4132623" y="4893885"/>
                      <a:pt x="4165664" y="4943885"/>
                      <a:pt x="4193588" y="4996225"/>
                    </a:cubicBezTo>
                    <a:lnTo>
                      <a:pt x="4154846" y="5016839"/>
                    </a:lnTo>
                    <a:close/>
                    <a:moveTo>
                      <a:pt x="7071965" y="4930289"/>
                    </a:moveTo>
                    <a:cubicBezTo>
                      <a:pt x="7042287" y="4930289"/>
                      <a:pt x="7012024" y="4929120"/>
                      <a:pt x="6982346" y="4926926"/>
                    </a:cubicBezTo>
                    <a:lnTo>
                      <a:pt x="6985708" y="4883213"/>
                    </a:lnTo>
                    <a:cubicBezTo>
                      <a:pt x="7042434" y="4887598"/>
                      <a:pt x="7099890" y="4887598"/>
                      <a:pt x="7156615" y="4883213"/>
                    </a:cubicBezTo>
                    <a:lnTo>
                      <a:pt x="7159831" y="4926926"/>
                    </a:lnTo>
                    <a:cubicBezTo>
                      <a:pt x="7130738" y="4929120"/>
                      <a:pt x="7101060" y="4930289"/>
                      <a:pt x="7071965" y="4930289"/>
                    </a:cubicBezTo>
                    <a:close/>
                    <a:moveTo>
                      <a:pt x="7335271" y="4900318"/>
                    </a:moveTo>
                    <a:lnTo>
                      <a:pt x="7325329" y="4857628"/>
                    </a:lnTo>
                    <a:cubicBezTo>
                      <a:pt x="7380740" y="4844762"/>
                      <a:pt x="7435564" y="4827657"/>
                      <a:pt x="7488342" y="4806458"/>
                    </a:cubicBezTo>
                    <a:lnTo>
                      <a:pt x="7504717" y="4847248"/>
                    </a:lnTo>
                    <a:cubicBezTo>
                      <a:pt x="7450038" y="4869178"/>
                      <a:pt x="7393020" y="4887014"/>
                      <a:pt x="7335417" y="4900318"/>
                    </a:cubicBezTo>
                    <a:close/>
                    <a:moveTo>
                      <a:pt x="6806906" y="4899880"/>
                    </a:moveTo>
                    <a:cubicBezTo>
                      <a:pt x="6749303" y="4886429"/>
                      <a:pt x="6692432" y="4868593"/>
                      <a:pt x="6637607" y="4846516"/>
                    </a:cubicBezTo>
                    <a:lnTo>
                      <a:pt x="6653981" y="4805873"/>
                    </a:lnTo>
                    <a:cubicBezTo>
                      <a:pt x="6706759" y="4827072"/>
                      <a:pt x="6761584" y="4844324"/>
                      <a:pt x="6816847" y="4857189"/>
                    </a:cubicBezTo>
                    <a:lnTo>
                      <a:pt x="6806906" y="4899880"/>
                    </a:lnTo>
                    <a:close/>
                    <a:moveTo>
                      <a:pt x="7663928" y="4768884"/>
                    </a:moveTo>
                    <a:lnTo>
                      <a:pt x="7641559" y="4731165"/>
                    </a:lnTo>
                    <a:cubicBezTo>
                      <a:pt x="7690390" y="4702364"/>
                      <a:pt x="7737466" y="4669323"/>
                      <a:pt x="7781472" y="4633211"/>
                    </a:cubicBezTo>
                    <a:lnTo>
                      <a:pt x="7809250" y="4667130"/>
                    </a:lnTo>
                    <a:cubicBezTo>
                      <a:pt x="7763490" y="4704703"/>
                      <a:pt x="7714513" y="4738914"/>
                      <a:pt x="7663782" y="4768884"/>
                    </a:cubicBezTo>
                    <a:close/>
                    <a:moveTo>
                      <a:pt x="6478395" y="4768007"/>
                    </a:moveTo>
                    <a:cubicBezTo>
                      <a:pt x="6427664" y="4737890"/>
                      <a:pt x="6378834" y="4703680"/>
                      <a:pt x="6333073" y="4665960"/>
                    </a:cubicBezTo>
                    <a:lnTo>
                      <a:pt x="6360997" y="4632042"/>
                    </a:lnTo>
                    <a:cubicBezTo>
                      <a:pt x="6405003" y="4668299"/>
                      <a:pt x="6451933" y="4701194"/>
                      <a:pt x="6500764" y="4730142"/>
                    </a:cubicBezTo>
                    <a:lnTo>
                      <a:pt x="6478395" y="4767861"/>
                    </a:lnTo>
                    <a:close/>
                    <a:moveTo>
                      <a:pt x="3944757" y="4748124"/>
                    </a:moveTo>
                    <a:lnTo>
                      <a:pt x="3823996" y="4622393"/>
                    </a:lnTo>
                    <a:lnTo>
                      <a:pt x="3855722" y="4591983"/>
                    </a:lnTo>
                    <a:lnTo>
                      <a:pt x="3976482" y="4717715"/>
                    </a:lnTo>
                    <a:lnTo>
                      <a:pt x="3944903" y="4748124"/>
                    </a:lnTo>
                    <a:close/>
                    <a:moveTo>
                      <a:pt x="7938490" y="4546223"/>
                    </a:moveTo>
                    <a:lnTo>
                      <a:pt x="7906765" y="4515959"/>
                    </a:lnTo>
                    <a:cubicBezTo>
                      <a:pt x="7946239" y="4474585"/>
                      <a:pt x="7982789" y="4430140"/>
                      <a:pt x="8015392" y="4383941"/>
                    </a:cubicBezTo>
                    <a:lnTo>
                      <a:pt x="8051211" y="4409233"/>
                    </a:lnTo>
                    <a:cubicBezTo>
                      <a:pt x="8017292" y="4457187"/>
                      <a:pt x="7979280" y="4503240"/>
                      <a:pt x="7938490" y="4546223"/>
                    </a:cubicBezTo>
                    <a:close/>
                    <a:moveTo>
                      <a:pt x="6204856" y="4544468"/>
                    </a:moveTo>
                    <a:lnTo>
                      <a:pt x="6083072" y="4419614"/>
                    </a:lnTo>
                    <a:lnTo>
                      <a:pt x="6114505" y="4389058"/>
                    </a:lnTo>
                    <a:lnTo>
                      <a:pt x="6236289" y="4513912"/>
                    </a:lnTo>
                    <a:lnTo>
                      <a:pt x="6204856" y="4544468"/>
                    </a:lnTo>
                    <a:close/>
                    <a:moveTo>
                      <a:pt x="3703381" y="4496515"/>
                    </a:moveTo>
                    <a:lnTo>
                      <a:pt x="3653674" y="4444760"/>
                    </a:lnTo>
                    <a:cubicBezTo>
                      <a:pt x="3629258" y="4420345"/>
                      <a:pt x="3605720" y="4394029"/>
                      <a:pt x="3584082" y="4366690"/>
                    </a:cubicBezTo>
                    <a:lnTo>
                      <a:pt x="3618439" y="4339496"/>
                    </a:lnTo>
                    <a:cubicBezTo>
                      <a:pt x="3639054" y="4365520"/>
                      <a:pt x="3661422" y="4390666"/>
                      <a:pt x="3684960" y="4414205"/>
                    </a:cubicBezTo>
                    <a:lnTo>
                      <a:pt x="3734961" y="4466397"/>
                    </a:lnTo>
                    <a:lnTo>
                      <a:pt x="3703381" y="4496807"/>
                    </a:lnTo>
                    <a:close/>
                    <a:moveTo>
                      <a:pt x="5961434" y="4294759"/>
                    </a:moveTo>
                    <a:lnTo>
                      <a:pt x="5839649" y="4169905"/>
                    </a:lnTo>
                    <a:lnTo>
                      <a:pt x="5871082" y="4139349"/>
                    </a:lnTo>
                    <a:lnTo>
                      <a:pt x="5992867" y="4264204"/>
                    </a:lnTo>
                    <a:lnTo>
                      <a:pt x="5961434" y="4294759"/>
                    </a:lnTo>
                    <a:close/>
                    <a:moveTo>
                      <a:pt x="8142732" y="4257332"/>
                    </a:moveTo>
                    <a:lnTo>
                      <a:pt x="8103549" y="4237595"/>
                    </a:lnTo>
                    <a:cubicBezTo>
                      <a:pt x="8129134" y="4186864"/>
                      <a:pt x="8151211" y="4133793"/>
                      <a:pt x="8169194" y="4079700"/>
                    </a:cubicBezTo>
                    <a:lnTo>
                      <a:pt x="8210860" y="4093443"/>
                    </a:lnTo>
                    <a:cubicBezTo>
                      <a:pt x="8192293" y="4149437"/>
                      <a:pt x="8169339" y="4204554"/>
                      <a:pt x="8142732" y="4257332"/>
                    </a:cubicBezTo>
                    <a:close/>
                    <a:moveTo>
                      <a:pt x="3487737" y="4216397"/>
                    </a:moveTo>
                    <a:cubicBezTo>
                      <a:pt x="3460836" y="4163472"/>
                      <a:pt x="3439053" y="4107478"/>
                      <a:pt x="3423117" y="4050167"/>
                    </a:cubicBezTo>
                    <a:lnTo>
                      <a:pt x="3465368" y="4038471"/>
                    </a:lnTo>
                    <a:cubicBezTo>
                      <a:pt x="3480573" y="4093004"/>
                      <a:pt x="3501188" y="4146220"/>
                      <a:pt x="3526772" y="4196660"/>
                    </a:cubicBezTo>
                    <a:lnTo>
                      <a:pt x="3487737" y="4216542"/>
                    </a:lnTo>
                    <a:close/>
                    <a:moveTo>
                      <a:pt x="5718011" y="4044904"/>
                    </a:moveTo>
                    <a:lnTo>
                      <a:pt x="5596227" y="3920050"/>
                    </a:lnTo>
                    <a:lnTo>
                      <a:pt x="5627660" y="3889494"/>
                    </a:lnTo>
                    <a:lnTo>
                      <a:pt x="5749445" y="4014348"/>
                    </a:lnTo>
                    <a:lnTo>
                      <a:pt x="5718011" y="4044904"/>
                    </a:lnTo>
                    <a:close/>
                    <a:moveTo>
                      <a:pt x="8253989" y="3921365"/>
                    </a:moveTo>
                    <a:lnTo>
                      <a:pt x="8210860" y="3913909"/>
                    </a:lnTo>
                    <a:cubicBezTo>
                      <a:pt x="8220655" y="3857915"/>
                      <a:pt x="8226211" y="3800605"/>
                      <a:pt x="8227674" y="3743733"/>
                    </a:cubicBezTo>
                    <a:lnTo>
                      <a:pt x="8271533" y="3744756"/>
                    </a:lnTo>
                    <a:cubicBezTo>
                      <a:pt x="8270071" y="3803821"/>
                      <a:pt x="8264223" y="3863178"/>
                      <a:pt x="8254136" y="3921365"/>
                    </a:cubicBezTo>
                    <a:close/>
                    <a:moveTo>
                      <a:pt x="3392561" y="3874435"/>
                    </a:moveTo>
                    <a:cubicBezTo>
                      <a:pt x="3390953" y="3852505"/>
                      <a:pt x="3390076" y="3830283"/>
                      <a:pt x="3390076" y="3808207"/>
                    </a:cubicBezTo>
                    <a:cubicBezTo>
                      <a:pt x="3390076" y="3770926"/>
                      <a:pt x="3392415" y="3733207"/>
                      <a:pt x="3397093" y="3696072"/>
                    </a:cubicBezTo>
                    <a:lnTo>
                      <a:pt x="3440661" y="3701481"/>
                    </a:lnTo>
                    <a:cubicBezTo>
                      <a:pt x="3436275" y="3736715"/>
                      <a:pt x="3434082" y="3772534"/>
                      <a:pt x="3434082" y="3808061"/>
                    </a:cubicBezTo>
                    <a:cubicBezTo>
                      <a:pt x="3434082" y="3829113"/>
                      <a:pt x="3434813" y="3850313"/>
                      <a:pt x="3436421" y="3871073"/>
                    </a:cubicBezTo>
                    <a:lnTo>
                      <a:pt x="3392707" y="3874289"/>
                    </a:lnTo>
                    <a:close/>
                    <a:moveTo>
                      <a:pt x="5474589" y="3795195"/>
                    </a:moveTo>
                    <a:lnTo>
                      <a:pt x="5352951" y="3670341"/>
                    </a:lnTo>
                    <a:lnTo>
                      <a:pt x="5384384" y="3639785"/>
                    </a:lnTo>
                    <a:lnTo>
                      <a:pt x="5506022" y="3764639"/>
                    </a:lnTo>
                    <a:lnTo>
                      <a:pt x="5474589" y="3795195"/>
                    </a:lnTo>
                    <a:close/>
                    <a:moveTo>
                      <a:pt x="8219194" y="3572972"/>
                    </a:moveTo>
                    <a:cubicBezTo>
                      <a:pt x="8212176" y="3516539"/>
                      <a:pt x="8200919" y="3460106"/>
                      <a:pt x="8185714" y="3405427"/>
                    </a:cubicBezTo>
                    <a:lnTo>
                      <a:pt x="8227965" y="3393731"/>
                    </a:lnTo>
                    <a:cubicBezTo>
                      <a:pt x="8243755" y="3450603"/>
                      <a:pt x="8255451" y="3509083"/>
                      <a:pt x="8262615" y="3567708"/>
                    </a:cubicBezTo>
                    <a:lnTo>
                      <a:pt x="8219047" y="3573118"/>
                    </a:lnTo>
                    <a:close/>
                    <a:moveTo>
                      <a:pt x="5231167" y="3545486"/>
                    </a:moveTo>
                    <a:lnTo>
                      <a:pt x="5109529" y="3420632"/>
                    </a:lnTo>
                    <a:lnTo>
                      <a:pt x="5140962" y="3390076"/>
                    </a:lnTo>
                    <a:lnTo>
                      <a:pt x="5262746" y="3514931"/>
                    </a:lnTo>
                    <a:lnTo>
                      <a:pt x="5231313" y="3545486"/>
                    </a:lnTo>
                    <a:close/>
                    <a:moveTo>
                      <a:pt x="3478234" y="3535983"/>
                    </a:moveTo>
                    <a:lnTo>
                      <a:pt x="3436567" y="3522094"/>
                    </a:lnTo>
                    <a:cubicBezTo>
                      <a:pt x="3455427" y="3465661"/>
                      <a:pt x="3479988" y="3410837"/>
                      <a:pt x="3509667" y="3359374"/>
                    </a:cubicBezTo>
                    <a:lnTo>
                      <a:pt x="3547679" y="3381304"/>
                    </a:lnTo>
                    <a:cubicBezTo>
                      <a:pt x="3519462" y="3430281"/>
                      <a:pt x="3496070" y="3482328"/>
                      <a:pt x="3478234" y="3535983"/>
                    </a:cubicBezTo>
                    <a:close/>
                    <a:moveTo>
                      <a:pt x="4987745" y="3295631"/>
                    </a:moveTo>
                    <a:lnTo>
                      <a:pt x="4904557" y="3210251"/>
                    </a:lnTo>
                    <a:cubicBezTo>
                      <a:pt x="4891984" y="3197385"/>
                      <a:pt x="4878972" y="3184812"/>
                      <a:pt x="4865814" y="3172970"/>
                    </a:cubicBezTo>
                    <a:lnTo>
                      <a:pt x="4895347" y="3140514"/>
                    </a:lnTo>
                    <a:cubicBezTo>
                      <a:pt x="4909089" y="3153087"/>
                      <a:pt x="4922832" y="3166245"/>
                      <a:pt x="4935990" y="3179695"/>
                    </a:cubicBezTo>
                    <a:lnTo>
                      <a:pt x="5019178" y="3265076"/>
                    </a:lnTo>
                    <a:lnTo>
                      <a:pt x="4987745" y="3295631"/>
                    </a:lnTo>
                    <a:close/>
                    <a:moveTo>
                      <a:pt x="8127819" y="3244608"/>
                    </a:moveTo>
                    <a:cubicBezTo>
                      <a:pt x="8104573" y="3192707"/>
                      <a:pt x="8077234" y="3142122"/>
                      <a:pt x="8046532" y="3094314"/>
                    </a:cubicBezTo>
                    <a:lnTo>
                      <a:pt x="8083520" y="3070630"/>
                    </a:lnTo>
                    <a:cubicBezTo>
                      <a:pt x="8115392" y="3120338"/>
                      <a:pt x="8143754" y="3172823"/>
                      <a:pt x="8167878" y="3226771"/>
                    </a:cubicBezTo>
                    <a:lnTo>
                      <a:pt x="8127819" y="3244608"/>
                    </a:lnTo>
                    <a:close/>
                    <a:moveTo>
                      <a:pt x="3646510" y="3243438"/>
                    </a:moveTo>
                    <a:lnTo>
                      <a:pt x="3613615" y="3214490"/>
                    </a:lnTo>
                    <a:cubicBezTo>
                      <a:pt x="3626480" y="3199870"/>
                      <a:pt x="3640077" y="3185251"/>
                      <a:pt x="3653966" y="3171362"/>
                    </a:cubicBezTo>
                    <a:cubicBezTo>
                      <a:pt x="3682182" y="3143145"/>
                      <a:pt x="3712446" y="3116683"/>
                      <a:pt x="3743733" y="3092560"/>
                    </a:cubicBezTo>
                    <a:lnTo>
                      <a:pt x="3770487" y="3127355"/>
                    </a:lnTo>
                    <a:cubicBezTo>
                      <a:pt x="3740662" y="3150309"/>
                      <a:pt x="3711861" y="3175455"/>
                      <a:pt x="3684960" y="3202356"/>
                    </a:cubicBezTo>
                    <a:cubicBezTo>
                      <a:pt x="3671656" y="3215660"/>
                      <a:pt x="3658791" y="3229403"/>
                      <a:pt x="3646510" y="3243438"/>
                    </a:cubicBezTo>
                    <a:close/>
                    <a:moveTo>
                      <a:pt x="4729556" y="3071800"/>
                    </a:moveTo>
                    <a:cubicBezTo>
                      <a:pt x="4681018" y="3042852"/>
                      <a:pt x="4629263" y="3018583"/>
                      <a:pt x="4575900" y="2999869"/>
                    </a:cubicBezTo>
                    <a:lnTo>
                      <a:pt x="4590520" y="2958495"/>
                    </a:lnTo>
                    <a:cubicBezTo>
                      <a:pt x="4646661" y="2978232"/>
                      <a:pt x="4701047" y="3003671"/>
                      <a:pt x="4752071" y="3034226"/>
                    </a:cubicBezTo>
                    <a:lnTo>
                      <a:pt x="4729556" y="3071946"/>
                    </a:lnTo>
                    <a:close/>
                    <a:moveTo>
                      <a:pt x="3914640" y="3038027"/>
                    </a:moveTo>
                    <a:lnTo>
                      <a:pt x="3895341" y="2998554"/>
                    </a:lnTo>
                    <a:cubicBezTo>
                      <a:pt x="3948704" y="2972530"/>
                      <a:pt x="4004991" y="2951624"/>
                      <a:pt x="4062594" y="2936565"/>
                    </a:cubicBezTo>
                    <a:lnTo>
                      <a:pt x="4073705" y="2978963"/>
                    </a:lnTo>
                    <a:cubicBezTo>
                      <a:pt x="4018880" y="2993290"/>
                      <a:pt x="3965371" y="3013027"/>
                      <a:pt x="3914640" y="3037881"/>
                    </a:cubicBezTo>
                    <a:close/>
                    <a:moveTo>
                      <a:pt x="4410987" y="2959664"/>
                    </a:moveTo>
                    <a:cubicBezTo>
                      <a:pt x="4355139" y="2951770"/>
                      <a:pt x="4297829" y="2949431"/>
                      <a:pt x="4241396" y="2952647"/>
                    </a:cubicBezTo>
                    <a:lnTo>
                      <a:pt x="4238911" y="2908787"/>
                    </a:lnTo>
                    <a:cubicBezTo>
                      <a:pt x="4298121" y="2905278"/>
                      <a:pt x="4358355" y="2907910"/>
                      <a:pt x="4417128" y="2916097"/>
                    </a:cubicBezTo>
                    <a:lnTo>
                      <a:pt x="4410987" y="2959518"/>
                    </a:lnTo>
                    <a:close/>
                    <a:moveTo>
                      <a:pt x="7943900" y="2957764"/>
                    </a:moveTo>
                    <a:cubicBezTo>
                      <a:pt x="7926502" y="2937881"/>
                      <a:pt x="7908227" y="2918290"/>
                      <a:pt x="7889514" y="2899577"/>
                    </a:cubicBezTo>
                    <a:lnTo>
                      <a:pt x="7823870" y="2834079"/>
                    </a:lnTo>
                    <a:lnTo>
                      <a:pt x="7854572" y="2802792"/>
                    </a:lnTo>
                    <a:lnTo>
                      <a:pt x="7920508" y="2868582"/>
                    </a:lnTo>
                    <a:cubicBezTo>
                      <a:pt x="7939953" y="2888027"/>
                      <a:pt x="7958959" y="2908202"/>
                      <a:pt x="7976941" y="2928963"/>
                    </a:cubicBezTo>
                    <a:lnTo>
                      <a:pt x="7943900" y="2957764"/>
                    </a:lnTo>
                    <a:close/>
                    <a:moveTo>
                      <a:pt x="7700039" y="2710540"/>
                    </a:moveTo>
                    <a:lnTo>
                      <a:pt x="7576646" y="2587440"/>
                    </a:lnTo>
                    <a:lnTo>
                      <a:pt x="7607641" y="2556446"/>
                    </a:lnTo>
                    <a:lnTo>
                      <a:pt x="7731033" y="2679546"/>
                    </a:lnTo>
                    <a:lnTo>
                      <a:pt x="7700039" y="2710540"/>
                    </a:lnTo>
                    <a:close/>
                    <a:moveTo>
                      <a:pt x="7453400" y="2462586"/>
                    </a:moveTo>
                    <a:cubicBezTo>
                      <a:pt x="7413488" y="2418287"/>
                      <a:pt x="7377962" y="2369895"/>
                      <a:pt x="7347698" y="2319018"/>
                    </a:cubicBezTo>
                    <a:lnTo>
                      <a:pt x="7385417" y="2296649"/>
                    </a:lnTo>
                    <a:cubicBezTo>
                      <a:pt x="7414219" y="2345041"/>
                      <a:pt x="7448137" y="2391094"/>
                      <a:pt x="7486003" y="2433346"/>
                    </a:cubicBezTo>
                    <a:lnTo>
                      <a:pt x="7453400" y="2462732"/>
                    </a:lnTo>
                    <a:close/>
                    <a:moveTo>
                      <a:pt x="7271967" y="2157321"/>
                    </a:moveTo>
                    <a:cubicBezTo>
                      <a:pt x="7252230" y="2101327"/>
                      <a:pt x="7237902" y="2042993"/>
                      <a:pt x="7229423" y="1984075"/>
                    </a:cubicBezTo>
                    <a:lnTo>
                      <a:pt x="7272844" y="1977788"/>
                    </a:lnTo>
                    <a:cubicBezTo>
                      <a:pt x="7280885" y="2033929"/>
                      <a:pt x="7294628" y="2089338"/>
                      <a:pt x="7313341" y="2142701"/>
                    </a:cubicBezTo>
                    <a:lnTo>
                      <a:pt x="7271967" y="2157321"/>
                    </a:lnTo>
                    <a:close/>
                    <a:moveTo>
                      <a:pt x="7264949" y="1808343"/>
                    </a:moveTo>
                    <a:lnTo>
                      <a:pt x="7221089" y="1806150"/>
                    </a:lnTo>
                    <a:cubicBezTo>
                      <a:pt x="7224160" y="1746647"/>
                      <a:pt x="7233078" y="1687436"/>
                      <a:pt x="7247551" y="1629833"/>
                    </a:cubicBezTo>
                    <a:lnTo>
                      <a:pt x="7290096" y="1640506"/>
                    </a:lnTo>
                    <a:cubicBezTo>
                      <a:pt x="7276353" y="1695330"/>
                      <a:pt x="7267873" y="1751763"/>
                      <a:pt x="7264949" y="1808343"/>
                    </a:cubicBezTo>
                    <a:close/>
                    <a:moveTo>
                      <a:pt x="9726219" y="1586558"/>
                    </a:moveTo>
                    <a:lnTo>
                      <a:pt x="9725049" y="1542698"/>
                    </a:lnTo>
                    <a:cubicBezTo>
                      <a:pt x="9781921" y="1541090"/>
                      <a:pt x="9839231" y="1535534"/>
                      <a:pt x="9895372" y="1525885"/>
                    </a:cubicBezTo>
                    <a:lnTo>
                      <a:pt x="9902682" y="1569160"/>
                    </a:lnTo>
                    <a:cubicBezTo>
                      <a:pt x="9844640" y="1579102"/>
                      <a:pt x="9785283" y="1584950"/>
                      <a:pt x="9726219" y="1586558"/>
                    </a:cubicBezTo>
                    <a:close/>
                    <a:moveTo>
                      <a:pt x="9549025" y="1579102"/>
                    </a:moveTo>
                    <a:cubicBezTo>
                      <a:pt x="9490399" y="1572523"/>
                      <a:pt x="9431773" y="1561558"/>
                      <a:pt x="9374755" y="1546792"/>
                    </a:cubicBezTo>
                    <a:lnTo>
                      <a:pt x="9385720" y="1504394"/>
                    </a:lnTo>
                    <a:cubicBezTo>
                      <a:pt x="9440691" y="1518721"/>
                      <a:pt x="9497270" y="1529102"/>
                      <a:pt x="9553995" y="1535534"/>
                    </a:cubicBezTo>
                    <a:lnTo>
                      <a:pt x="9549025" y="1579102"/>
                    </a:lnTo>
                    <a:close/>
                    <a:moveTo>
                      <a:pt x="10074758" y="1527201"/>
                    </a:moveTo>
                    <a:lnTo>
                      <a:pt x="10061454" y="1485388"/>
                    </a:lnTo>
                    <a:cubicBezTo>
                      <a:pt x="10115694" y="1467990"/>
                      <a:pt x="10169057" y="1446645"/>
                      <a:pt x="10220227" y="1421791"/>
                    </a:cubicBezTo>
                    <a:lnTo>
                      <a:pt x="10239379" y="1461265"/>
                    </a:lnTo>
                    <a:cubicBezTo>
                      <a:pt x="10186455" y="1486996"/>
                      <a:pt x="10131046" y="1509218"/>
                      <a:pt x="10074758" y="1527201"/>
                    </a:cubicBezTo>
                    <a:close/>
                    <a:moveTo>
                      <a:pt x="9206625" y="1490212"/>
                    </a:moveTo>
                    <a:cubicBezTo>
                      <a:pt x="9152239" y="1467552"/>
                      <a:pt x="9098876" y="1440651"/>
                      <a:pt x="9048292" y="1410387"/>
                    </a:cubicBezTo>
                    <a:lnTo>
                      <a:pt x="9070806" y="1372668"/>
                    </a:lnTo>
                    <a:cubicBezTo>
                      <a:pt x="9119636" y="1401762"/>
                      <a:pt x="9171099" y="1427785"/>
                      <a:pt x="9223585" y="1449715"/>
                    </a:cubicBezTo>
                    <a:lnTo>
                      <a:pt x="9206625" y="1490212"/>
                    </a:lnTo>
                    <a:close/>
                    <a:moveTo>
                      <a:pt x="7347552" y="1480710"/>
                    </a:moveTo>
                    <a:lnTo>
                      <a:pt x="7307932" y="1461850"/>
                    </a:lnTo>
                    <a:cubicBezTo>
                      <a:pt x="7333370" y="1408194"/>
                      <a:pt x="7364364" y="1356732"/>
                      <a:pt x="7399892" y="1309071"/>
                    </a:cubicBezTo>
                    <a:lnTo>
                      <a:pt x="7435125" y="1335241"/>
                    </a:lnTo>
                    <a:cubicBezTo>
                      <a:pt x="7401353" y="1380709"/>
                      <a:pt x="7371821" y="1429540"/>
                      <a:pt x="7347552" y="1480710"/>
                    </a:cubicBezTo>
                    <a:close/>
                    <a:moveTo>
                      <a:pt x="10392889" y="1372668"/>
                    </a:moveTo>
                    <a:lnTo>
                      <a:pt x="10368327" y="1336264"/>
                    </a:lnTo>
                    <a:cubicBezTo>
                      <a:pt x="10415403" y="1304539"/>
                      <a:pt x="10460579" y="1269012"/>
                      <a:pt x="10502977" y="1230708"/>
                    </a:cubicBezTo>
                    <a:lnTo>
                      <a:pt x="10532363" y="1263164"/>
                    </a:lnTo>
                    <a:cubicBezTo>
                      <a:pt x="10488503" y="1302785"/>
                      <a:pt x="10441573" y="1339627"/>
                      <a:pt x="10392889" y="1372522"/>
                    </a:cubicBezTo>
                    <a:close/>
                    <a:moveTo>
                      <a:pt x="8902969" y="1309071"/>
                    </a:moveTo>
                    <a:cubicBezTo>
                      <a:pt x="8868320" y="1281001"/>
                      <a:pt x="8834693" y="1250738"/>
                      <a:pt x="8802968" y="1219012"/>
                    </a:cubicBezTo>
                    <a:lnTo>
                      <a:pt x="8773436" y="1189480"/>
                    </a:lnTo>
                    <a:lnTo>
                      <a:pt x="8804138" y="1158193"/>
                    </a:lnTo>
                    <a:lnTo>
                      <a:pt x="8834109" y="1188018"/>
                    </a:lnTo>
                    <a:cubicBezTo>
                      <a:pt x="8864665" y="1218720"/>
                      <a:pt x="8897121" y="1247960"/>
                      <a:pt x="8930600" y="1275007"/>
                    </a:cubicBezTo>
                    <a:lnTo>
                      <a:pt x="8902969" y="1309071"/>
                    </a:lnTo>
                    <a:close/>
                    <a:moveTo>
                      <a:pt x="7549161" y="1208047"/>
                    </a:moveTo>
                    <a:lnTo>
                      <a:pt x="7518167" y="1177053"/>
                    </a:lnTo>
                    <a:lnTo>
                      <a:pt x="7523138" y="1172082"/>
                    </a:lnTo>
                    <a:cubicBezTo>
                      <a:pt x="7563635" y="1131585"/>
                      <a:pt x="7607933" y="1094596"/>
                      <a:pt x="7654571" y="1062433"/>
                    </a:cubicBezTo>
                    <a:lnTo>
                      <a:pt x="7679425" y="1098544"/>
                    </a:lnTo>
                    <a:cubicBezTo>
                      <a:pt x="7634980" y="1129246"/>
                      <a:pt x="7592874" y="1164334"/>
                      <a:pt x="7554132" y="1203076"/>
                    </a:cubicBezTo>
                    <a:lnTo>
                      <a:pt x="7549161" y="1208047"/>
                    </a:lnTo>
                    <a:close/>
                    <a:moveTo>
                      <a:pt x="10657509" y="1140357"/>
                    </a:moveTo>
                    <a:lnTo>
                      <a:pt x="10626515" y="1109363"/>
                    </a:lnTo>
                    <a:lnTo>
                      <a:pt x="10749761" y="986116"/>
                    </a:lnTo>
                    <a:lnTo>
                      <a:pt x="10780756" y="1017111"/>
                    </a:lnTo>
                    <a:lnTo>
                      <a:pt x="10657509" y="1140357"/>
                    </a:lnTo>
                    <a:close/>
                    <a:moveTo>
                      <a:pt x="8640979" y="1083193"/>
                    </a:moveTo>
                    <a:cubicBezTo>
                      <a:pt x="8593610" y="1052345"/>
                      <a:pt x="8542880" y="1026029"/>
                      <a:pt x="8490394" y="1005122"/>
                    </a:cubicBezTo>
                    <a:lnTo>
                      <a:pt x="8506621" y="964332"/>
                    </a:lnTo>
                    <a:cubicBezTo>
                      <a:pt x="8561885" y="986262"/>
                      <a:pt x="8615102" y="1013894"/>
                      <a:pt x="8664956" y="1046497"/>
                    </a:cubicBezTo>
                    <a:lnTo>
                      <a:pt x="8640979" y="1083193"/>
                    </a:lnTo>
                    <a:close/>
                    <a:moveTo>
                      <a:pt x="7827817" y="1016233"/>
                    </a:moveTo>
                    <a:lnTo>
                      <a:pt x="7810419" y="976028"/>
                    </a:lnTo>
                    <a:cubicBezTo>
                      <a:pt x="7864952" y="952344"/>
                      <a:pt x="7922116" y="933923"/>
                      <a:pt x="7980158" y="921350"/>
                    </a:cubicBezTo>
                    <a:lnTo>
                      <a:pt x="7989368" y="964186"/>
                    </a:lnTo>
                    <a:cubicBezTo>
                      <a:pt x="7934105" y="976175"/>
                      <a:pt x="7879718" y="993719"/>
                      <a:pt x="7827817" y="1016233"/>
                    </a:cubicBezTo>
                    <a:close/>
                    <a:moveTo>
                      <a:pt x="8327235" y="958338"/>
                    </a:moveTo>
                    <a:cubicBezTo>
                      <a:pt x="8276650" y="949128"/>
                      <a:pt x="8224749" y="944449"/>
                      <a:pt x="8173141" y="944449"/>
                    </a:cubicBezTo>
                    <a:cubicBezTo>
                      <a:pt x="8168170" y="944449"/>
                      <a:pt x="8163053" y="944449"/>
                      <a:pt x="8158082" y="944449"/>
                    </a:cubicBezTo>
                    <a:lnTo>
                      <a:pt x="8157352" y="900589"/>
                    </a:lnTo>
                    <a:cubicBezTo>
                      <a:pt x="8162615" y="900589"/>
                      <a:pt x="8167878" y="900589"/>
                      <a:pt x="8173287" y="900589"/>
                    </a:cubicBezTo>
                    <a:cubicBezTo>
                      <a:pt x="8227527" y="900589"/>
                      <a:pt x="8281913" y="905560"/>
                      <a:pt x="8335130" y="915209"/>
                    </a:cubicBezTo>
                    <a:lnTo>
                      <a:pt x="8327235" y="958338"/>
                    </a:lnTo>
                    <a:close/>
                    <a:moveTo>
                      <a:pt x="10904003" y="893864"/>
                    </a:moveTo>
                    <a:lnTo>
                      <a:pt x="10873008" y="862870"/>
                    </a:lnTo>
                    <a:lnTo>
                      <a:pt x="10996254" y="739624"/>
                    </a:lnTo>
                    <a:lnTo>
                      <a:pt x="11027249" y="770618"/>
                    </a:lnTo>
                    <a:lnTo>
                      <a:pt x="10904003" y="893864"/>
                    </a:lnTo>
                    <a:close/>
                    <a:moveTo>
                      <a:pt x="11150641" y="647226"/>
                    </a:moveTo>
                    <a:lnTo>
                      <a:pt x="11119647" y="616231"/>
                    </a:lnTo>
                    <a:lnTo>
                      <a:pt x="11242893" y="492985"/>
                    </a:lnTo>
                    <a:lnTo>
                      <a:pt x="11273887" y="523979"/>
                    </a:lnTo>
                    <a:lnTo>
                      <a:pt x="11150641" y="647226"/>
                    </a:lnTo>
                    <a:close/>
                    <a:moveTo>
                      <a:pt x="11397133" y="400733"/>
                    </a:moveTo>
                    <a:lnTo>
                      <a:pt x="11366139" y="369739"/>
                    </a:lnTo>
                    <a:lnTo>
                      <a:pt x="11489385" y="246492"/>
                    </a:lnTo>
                    <a:lnTo>
                      <a:pt x="11520380" y="277487"/>
                    </a:lnTo>
                    <a:lnTo>
                      <a:pt x="11397133" y="400733"/>
                    </a:lnTo>
                    <a:close/>
                    <a:moveTo>
                      <a:pt x="11643626" y="154241"/>
                    </a:moveTo>
                    <a:lnTo>
                      <a:pt x="11612631" y="123246"/>
                    </a:lnTo>
                    <a:lnTo>
                      <a:pt x="11735878" y="0"/>
                    </a:lnTo>
                    <a:lnTo>
                      <a:pt x="11766872" y="30994"/>
                    </a:lnTo>
                    <a:lnTo>
                      <a:pt x="11643626" y="154241"/>
                    </a:lnTo>
                    <a:close/>
                  </a:path>
                </a:pathLst>
              </a:custGeom>
              <a:solidFill>
                <a:srgbClr val="FFFFFF"/>
              </a:solidFill>
              <a:ln w="1461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20681AFD-3A44-8724-269D-4148915428FB}"/>
                  </a:ext>
                </a:extLst>
              </p:cNvPr>
              <p:cNvSpPr/>
              <p:nvPr/>
            </p:nvSpPr>
            <p:spPr>
              <a:xfrm rot="-2700000">
                <a:off x="12206465" y="-207244"/>
                <a:ext cx="87719" cy="43859"/>
              </a:xfrm>
              <a:custGeom>
                <a:avLst/>
                <a:gdLst>
                  <a:gd name="connsiteX0" fmla="*/ 0 w 87719"/>
                  <a:gd name="connsiteY0" fmla="*/ 0 h 43859"/>
                  <a:gd name="connsiteX1" fmla="*/ 87720 w 87719"/>
                  <a:gd name="connsiteY1" fmla="*/ 0 h 43859"/>
                  <a:gd name="connsiteX2" fmla="*/ 87720 w 87719"/>
                  <a:gd name="connsiteY2" fmla="*/ 43860 h 43859"/>
                  <a:gd name="connsiteX3" fmla="*/ 0 w 87719"/>
                  <a:gd name="connsiteY3" fmla="*/ 43860 h 43859"/>
                </a:gdLst>
                <a:ahLst/>
                <a:cxnLst>
                  <a:cxn ang="0">
                    <a:pos x="connsiteX0" y="connsiteY0"/>
                  </a:cxn>
                  <a:cxn ang="0">
                    <a:pos x="connsiteX1" y="connsiteY1"/>
                  </a:cxn>
                  <a:cxn ang="0">
                    <a:pos x="connsiteX2" y="connsiteY2"/>
                  </a:cxn>
                  <a:cxn ang="0">
                    <a:pos x="connsiteX3" y="connsiteY3"/>
                  </a:cxn>
                </a:cxnLst>
                <a:rect l="l" t="t" r="r" b="b"/>
                <a:pathLst>
                  <a:path w="87719" h="43859">
                    <a:moveTo>
                      <a:pt x="0" y="0"/>
                    </a:moveTo>
                    <a:lnTo>
                      <a:pt x="87720" y="0"/>
                    </a:lnTo>
                    <a:lnTo>
                      <a:pt x="87720" y="43860"/>
                    </a:lnTo>
                    <a:lnTo>
                      <a:pt x="0" y="43860"/>
                    </a:lnTo>
                    <a:close/>
                  </a:path>
                </a:pathLst>
              </a:custGeom>
              <a:solidFill>
                <a:srgbClr val="FFFFFF"/>
              </a:solidFill>
              <a:ln w="14614" cap="flat">
                <a:noFill/>
                <a:prstDash val="solid"/>
                <a:miter/>
              </a:ln>
            </p:spPr>
            <p:txBody>
              <a:bodyPr rtlCol="0" anchor="ctr"/>
              <a:lstStyle/>
              <a:p>
                <a:endParaRPr lang="en-US" dirty="0"/>
              </a:p>
            </p:txBody>
          </p:sp>
        </p:grpSp>
      </p:grpSp>
      <p:sp>
        <p:nvSpPr>
          <p:cNvPr id="16" name="Oval 15">
            <a:extLst>
              <a:ext uri="{FF2B5EF4-FFF2-40B4-BE49-F238E27FC236}">
                <a16:creationId xmlns:a16="http://schemas.microsoft.com/office/drawing/2014/main" id="{C51B17F1-E096-0D10-E9B2-A935591A30CD}"/>
              </a:ext>
            </a:extLst>
          </p:cNvPr>
          <p:cNvSpPr>
            <a:spLocks noChangeAspect="1"/>
          </p:cNvSpPr>
          <p:nvPr/>
        </p:nvSpPr>
        <p:spPr>
          <a:xfrm>
            <a:off x="825883" y="6053160"/>
            <a:ext cx="334328" cy="3343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Th" charset="0"/>
              <a:ea typeface="Roboto Th" charset="0"/>
              <a:cs typeface="Roboto Th" charset="0"/>
            </a:endParaRPr>
          </a:p>
        </p:txBody>
      </p:sp>
      <p:grpSp>
        <p:nvGrpSpPr>
          <p:cNvPr id="18" name="Group 17">
            <a:extLst>
              <a:ext uri="{FF2B5EF4-FFF2-40B4-BE49-F238E27FC236}">
                <a16:creationId xmlns:a16="http://schemas.microsoft.com/office/drawing/2014/main" id="{50780E56-6D89-2D31-AF04-46380628B458}"/>
              </a:ext>
            </a:extLst>
          </p:cNvPr>
          <p:cNvGrpSpPr/>
          <p:nvPr/>
        </p:nvGrpSpPr>
        <p:grpSpPr>
          <a:xfrm>
            <a:off x="122276" y="4218580"/>
            <a:ext cx="1737360" cy="1771990"/>
            <a:chOff x="4257040" y="1530327"/>
            <a:chExt cx="1737360" cy="1771990"/>
          </a:xfrm>
        </p:grpSpPr>
        <p:sp>
          <p:nvSpPr>
            <p:cNvPr id="19" name="Rectangle 18">
              <a:extLst>
                <a:ext uri="{FF2B5EF4-FFF2-40B4-BE49-F238E27FC236}">
                  <a16:creationId xmlns:a16="http://schemas.microsoft.com/office/drawing/2014/main" id="{D96477CE-D208-562B-B912-0FE54300AFA8}"/>
                </a:ext>
              </a:extLst>
            </p:cNvPr>
            <p:cNvSpPr/>
            <p:nvPr/>
          </p:nvSpPr>
          <p:spPr>
            <a:xfrm>
              <a:off x="4257040" y="1530327"/>
              <a:ext cx="1737360" cy="1681032"/>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spcBef>
                  <a:spcPts val="300"/>
                </a:spcBef>
              </a:pPr>
              <a:r>
                <a:rPr lang="en-US" sz="1600" b="1" dirty="0">
                  <a:solidFill>
                    <a:schemeClr val="tx2"/>
                  </a:solidFill>
                </a:rPr>
                <a:t>2009</a:t>
              </a:r>
            </a:p>
            <a:p>
              <a:pPr algn="ctr">
                <a:spcBef>
                  <a:spcPts val="300"/>
                </a:spcBef>
              </a:pPr>
              <a:r>
                <a:rPr lang="en-US" sz="1600" dirty="0">
                  <a:solidFill>
                    <a:schemeClr val="tx2"/>
                  </a:solidFill>
                </a:rPr>
                <a:t>Utilities Department Performs an EUM Assessment</a:t>
              </a:r>
            </a:p>
          </p:txBody>
        </p:sp>
        <p:sp>
          <p:nvSpPr>
            <p:cNvPr id="20" name="Isosceles Triangle 19">
              <a:extLst>
                <a:ext uri="{FF2B5EF4-FFF2-40B4-BE49-F238E27FC236}">
                  <a16:creationId xmlns:a16="http://schemas.microsoft.com/office/drawing/2014/main" id="{E361A645-7462-77D4-29D5-D989B19FC707}"/>
                </a:ext>
              </a:extLst>
            </p:cNvPr>
            <p:cNvSpPr/>
            <p:nvPr/>
          </p:nvSpPr>
          <p:spPr>
            <a:xfrm rot="10800000">
              <a:off x="4958556" y="3203736"/>
              <a:ext cx="334328" cy="9858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sp>
        <p:nvSpPr>
          <p:cNvPr id="21" name="Oval 20">
            <a:extLst>
              <a:ext uri="{FF2B5EF4-FFF2-40B4-BE49-F238E27FC236}">
                <a16:creationId xmlns:a16="http://schemas.microsoft.com/office/drawing/2014/main" id="{F80D09CC-8FD5-C889-C995-DE78DAD65E5C}"/>
              </a:ext>
            </a:extLst>
          </p:cNvPr>
          <p:cNvSpPr>
            <a:spLocks noChangeAspect="1"/>
          </p:cNvSpPr>
          <p:nvPr/>
        </p:nvSpPr>
        <p:spPr>
          <a:xfrm>
            <a:off x="4203843" y="5704125"/>
            <a:ext cx="334328" cy="3343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Th" charset="0"/>
              <a:ea typeface="Roboto Th" charset="0"/>
              <a:cs typeface="Roboto Th" charset="0"/>
            </a:endParaRPr>
          </a:p>
        </p:txBody>
      </p:sp>
      <p:grpSp>
        <p:nvGrpSpPr>
          <p:cNvPr id="22" name="Group 21">
            <a:extLst>
              <a:ext uri="{FF2B5EF4-FFF2-40B4-BE49-F238E27FC236}">
                <a16:creationId xmlns:a16="http://schemas.microsoft.com/office/drawing/2014/main" id="{8A39EFC0-8A7B-E190-8270-864AB0AF0F93}"/>
              </a:ext>
            </a:extLst>
          </p:cNvPr>
          <p:cNvGrpSpPr/>
          <p:nvPr/>
        </p:nvGrpSpPr>
        <p:grpSpPr>
          <a:xfrm>
            <a:off x="4621984" y="5124831"/>
            <a:ext cx="1822864" cy="1596644"/>
            <a:chOff x="4171536" y="1853647"/>
            <a:chExt cx="1822864" cy="1357711"/>
          </a:xfrm>
        </p:grpSpPr>
        <p:sp>
          <p:nvSpPr>
            <p:cNvPr id="23" name="Rectangle 22">
              <a:extLst>
                <a:ext uri="{FF2B5EF4-FFF2-40B4-BE49-F238E27FC236}">
                  <a16:creationId xmlns:a16="http://schemas.microsoft.com/office/drawing/2014/main" id="{D522A910-469F-CE02-7419-B94135E144C3}"/>
                </a:ext>
              </a:extLst>
            </p:cNvPr>
            <p:cNvSpPr/>
            <p:nvPr/>
          </p:nvSpPr>
          <p:spPr>
            <a:xfrm>
              <a:off x="4257040" y="1853647"/>
              <a:ext cx="1737360" cy="1357711"/>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spcBef>
                  <a:spcPts val="300"/>
                </a:spcBef>
              </a:pPr>
              <a:r>
                <a:rPr lang="en-US" sz="1600" b="1" dirty="0">
                  <a:solidFill>
                    <a:schemeClr val="tx2"/>
                  </a:solidFill>
                </a:rPr>
                <a:t>2013 </a:t>
              </a:r>
            </a:p>
            <a:p>
              <a:pPr algn="ctr">
                <a:spcBef>
                  <a:spcPts val="300"/>
                </a:spcBef>
              </a:pPr>
              <a:r>
                <a:rPr lang="en-US" sz="1600" dirty="0">
                  <a:solidFill>
                    <a:schemeClr val="tx2"/>
                  </a:solidFill>
                </a:rPr>
                <a:t>Utilities Department Adopts Lean Six Sigma</a:t>
              </a:r>
            </a:p>
          </p:txBody>
        </p:sp>
        <p:sp>
          <p:nvSpPr>
            <p:cNvPr id="24" name="Isosceles Triangle 23">
              <a:extLst>
                <a:ext uri="{FF2B5EF4-FFF2-40B4-BE49-F238E27FC236}">
                  <a16:creationId xmlns:a16="http://schemas.microsoft.com/office/drawing/2014/main" id="{A5E57155-7598-F773-9FAE-B55E08F9A6A1}"/>
                </a:ext>
              </a:extLst>
            </p:cNvPr>
            <p:cNvSpPr/>
            <p:nvPr/>
          </p:nvSpPr>
          <p:spPr>
            <a:xfrm rot="16200000" flipH="1">
              <a:off x="4053663" y="2451905"/>
              <a:ext cx="334328" cy="9858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sp>
        <p:nvSpPr>
          <p:cNvPr id="25" name="Oval 24">
            <a:extLst>
              <a:ext uri="{FF2B5EF4-FFF2-40B4-BE49-F238E27FC236}">
                <a16:creationId xmlns:a16="http://schemas.microsoft.com/office/drawing/2014/main" id="{FD74B602-E823-4DD6-89D0-56D41C2A4D71}"/>
              </a:ext>
            </a:extLst>
          </p:cNvPr>
          <p:cNvSpPr>
            <a:spLocks noChangeAspect="1"/>
          </p:cNvSpPr>
          <p:nvPr/>
        </p:nvSpPr>
        <p:spPr>
          <a:xfrm>
            <a:off x="3494412" y="3607798"/>
            <a:ext cx="334328" cy="3343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Th" charset="0"/>
              <a:ea typeface="Roboto Th" charset="0"/>
              <a:cs typeface="Roboto Th" charset="0"/>
            </a:endParaRPr>
          </a:p>
        </p:txBody>
      </p:sp>
      <p:grpSp>
        <p:nvGrpSpPr>
          <p:cNvPr id="26" name="Group 25">
            <a:extLst>
              <a:ext uri="{FF2B5EF4-FFF2-40B4-BE49-F238E27FC236}">
                <a16:creationId xmlns:a16="http://schemas.microsoft.com/office/drawing/2014/main" id="{CF6A1075-FA0E-1628-783A-59B6689B10E7}"/>
              </a:ext>
            </a:extLst>
          </p:cNvPr>
          <p:cNvGrpSpPr/>
          <p:nvPr/>
        </p:nvGrpSpPr>
        <p:grpSpPr>
          <a:xfrm>
            <a:off x="2800811" y="1904282"/>
            <a:ext cx="1737360" cy="1784078"/>
            <a:chOff x="4257040" y="1853647"/>
            <a:chExt cx="1737360" cy="1448670"/>
          </a:xfrm>
        </p:grpSpPr>
        <p:sp>
          <p:nvSpPr>
            <p:cNvPr id="27" name="Rectangle 26">
              <a:extLst>
                <a:ext uri="{FF2B5EF4-FFF2-40B4-BE49-F238E27FC236}">
                  <a16:creationId xmlns:a16="http://schemas.microsoft.com/office/drawing/2014/main" id="{DAE1B8A1-C901-7D82-FAB3-3E72221C4687}"/>
                </a:ext>
              </a:extLst>
            </p:cNvPr>
            <p:cNvSpPr/>
            <p:nvPr/>
          </p:nvSpPr>
          <p:spPr>
            <a:xfrm>
              <a:off x="4257040" y="1853647"/>
              <a:ext cx="1737360" cy="1357711"/>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spcBef>
                  <a:spcPts val="300"/>
                </a:spcBef>
              </a:pPr>
              <a:r>
                <a:rPr lang="en-US" sz="1600" b="1" dirty="0">
                  <a:solidFill>
                    <a:schemeClr val="tx2"/>
                  </a:solidFill>
                </a:rPr>
                <a:t>2015</a:t>
              </a:r>
            </a:p>
            <a:p>
              <a:pPr algn="ctr">
                <a:spcBef>
                  <a:spcPts val="300"/>
                </a:spcBef>
              </a:pPr>
              <a:r>
                <a:rPr lang="en-US" sz="1600" dirty="0">
                  <a:solidFill>
                    <a:schemeClr val="tx2"/>
                  </a:solidFill>
                </a:rPr>
                <a:t>City-wide Lean Six Sigma Program Launched</a:t>
              </a:r>
            </a:p>
          </p:txBody>
        </p:sp>
        <p:sp>
          <p:nvSpPr>
            <p:cNvPr id="28" name="Isosceles Triangle 27">
              <a:extLst>
                <a:ext uri="{FF2B5EF4-FFF2-40B4-BE49-F238E27FC236}">
                  <a16:creationId xmlns:a16="http://schemas.microsoft.com/office/drawing/2014/main" id="{DD4BA995-C947-EFAD-5A63-9B4EB1A42CA3}"/>
                </a:ext>
              </a:extLst>
            </p:cNvPr>
            <p:cNvSpPr/>
            <p:nvPr/>
          </p:nvSpPr>
          <p:spPr>
            <a:xfrm rot="10800000">
              <a:off x="4958556" y="3203736"/>
              <a:ext cx="334328" cy="9858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sp>
        <p:nvSpPr>
          <p:cNvPr id="29" name="Oval 28">
            <a:extLst>
              <a:ext uri="{FF2B5EF4-FFF2-40B4-BE49-F238E27FC236}">
                <a16:creationId xmlns:a16="http://schemas.microsoft.com/office/drawing/2014/main" id="{209F20B6-F882-B99B-BC05-16790D45287F}"/>
              </a:ext>
            </a:extLst>
          </p:cNvPr>
          <p:cNvSpPr>
            <a:spLocks noChangeAspect="1"/>
          </p:cNvSpPr>
          <p:nvPr/>
        </p:nvSpPr>
        <p:spPr>
          <a:xfrm>
            <a:off x="6781925" y="4694343"/>
            <a:ext cx="334328" cy="3343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Th" charset="0"/>
              <a:ea typeface="Roboto Th" charset="0"/>
              <a:cs typeface="Roboto Th" charset="0"/>
            </a:endParaRPr>
          </a:p>
        </p:txBody>
      </p:sp>
      <p:grpSp>
        <p:nvGrpSpPr>
          <p:cNvPr id="30" name="Group 29">
            <a:extLst>
              <a:ext uri="{FF2B5EF4-FFF2-40B4-BE49-F238E27FC236}">
                <a16:creationId xmlns:a16="http://schemas.microsoft.com/office/drawing/2014/main" id="{746C6AAA-6B95-F788-D886-BAD5A57D2437}"/>
              </a:ext>
            </a:extLst>
          </p:cNvPr>
          <p:cNvGrpSpPr/>
          <p:nvPr/>
        </p:nvGrpSpPr>
        <p:grpSpPr>
          <a:xfrm>
            <a:off x="6094755" y="3129976"/>
            <a:ext cx="1737360" cy="1448670"/>
            <a:chOff x="4257040" y="1853647"/>
            <a:chExt cx="1737360" cy="1448670"/>
          </a:xfrm>
        </p:grpSpPr>
        <p:sp>
          <p:nvSpPr>
            <p:cNvPr id="31" name="Rectangle 30">
              <a:extLst>
                <a:ext uri="{FF2B5EF4-FFF2-40B4-BE49-F238E27FC236}">
                  <a16:creationId xmlns:a16="http://schemas.microsoft.com/office/drawing/2014/main" id="{27213B8C-C656-973C-053E-29279E3EEDA1}"/>
                </a:ext>
              </a:extLst>
            </p:cNvPr>
            <p:cNvSpPr/>
            <p:nvPr/>
          </p:nvSpPr>
          <p:spPr>
            <a:xfrm>
              <a:off x="4257040" y="1853647"/>
              <a:ext cx="1737360" cy="1357711"/>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spcBef>
                  <a:spcPts val="300"/>
                </a:spcBef>
              </a:pPr>
              <a:r>
                <a:rPr lang="en-US" sz="1600" b="1" dirty="0">
                  <a:solidFill>
                    <a:schemeClr val="tx2"/>
                  </a:solidFill>
                </a:rPr>
                <a:t>2021</a:t>
              </a:r>
            </a:p>
            <a:p>
              <a:pPr algn="ctr">
                <a:spcBef>
                  <a:spcPts val="300"/>
                </a:spcBef>
              </a:pPr>
              <a:r>
                <a:rPr lang="en-US" sz="1600" dirty="0">
                  <a:solidFill>
                    <a:schemeClr val="tx2"/>
                  </a:solidFill>
                </a:rPr>
                <a:t>Sterling Explorer Assessment</a:t>
              </a:r>
            </a:p>
          </p:txBody>
        </p:sp>
        <p:sp>
          <p:nvSpPr>
            <p:cNvPr id="32" name="Isosceles Triangle 31">
              <a:extLst>
                <a:ext uri="{FF2B5EF4-FFF2-40B4-BE49-F238E27FC236}">
                  <a16:creationId xmlns:a16="http://schemas.microsoft.com/office/drawing/2014/main" id="{D934E6DA-AE56-2DF8-954E-3A2A6E1E7E70}"/>
                </a:ext>
              </a:extLst>
            </p:cNvPr>
            <p:cNvSpPr/>
            <p:nvPr/>
          </p:nvSpPr>
          <p:spPr>
            <a:xfrm rot="10800000">
              <a:off x="4958556" y="3203736"/>
              <a:ext cx="334328" cy="9858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sp>
        <p:nvSpPr>
          <p:cNvPr id="33" name="Oval 32">
            <a:extLst>
              <a:ext uri="{FF2B5EF4-FFF2-40B4-BE49-F238E27FC236}">
                <a16:creationId xmlns:a16="http://schemas.microsoft.com/office/drawing/2014/main" id="{F356E2BD-387E-4923-0443-05A767C8A4D7}"/>
              </a:ext>
            </a:extLst>
          </p:cNvPr>
          <p:cNvSpPr>
            <a:spLocks noChangeAspect="1"/>
          </p:cNvSpPr>
          <p:nvPr/>
        </p:nvSpPr>
        <p:spPr>
          <a:xfrm>
            <a:off x="7330644" y="1405956"/>
            <a:ext cx="334328" cy="3343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Th" charset="0"/>
              <a:ea typeface="Roboto Th" charset="0"/>
              <a:cs typeface="Roboto Th" charset="0"/>
            </a:endParaRPr>
          </a:p>
        </p:txBody>
      </p:sp>
      <p:grpSp>
        <p:nvGrpSpPr>
          <p:cNvPr id="34" name="Group 33">
            <a:extLst>
              <a:ext uri="{FF2B5EF4-FFF2-40B4-BE49-F238E27FC236}">
                <a16:creationId xmlns:a16="http://schemas.microsoft.com/office/drawing/2014/main" id="{FE971EF2-C617-69AF-466D-E95B5EE79584}"/>
              </a:ext>
            </a:extLst>
          </p:cNvPr>
          <p:cNvGrpSpPr/>
          <p:nvPr/>
        </p:nvGrpSpPr>
        <p:grpSpPr>
          <a:xfrm>
            <a:off x="5191226" y="894264"/>
            <a:ext cx="2067556" cy="1596644"/>
            <a:chOff x="4257040" y="1853647"/>
            <a:chExt cx="1835940" cy="1357711"/>
          </a:xfrm>
        </p:grpSpPr>
        <p:sp>
          <p:nvSpPr>
            <p:cNvPr id="35" name="Rectangle 34">
              <a:extLst>
                <a:ext uri="{FF2B5EF4-FFF2-40B4-BE49-F238E27FC236}">
                  <a16:creationId xmlns:a16="http://schemas.microsoft.com/office/drawing/2014/main" id="{83D01909-12DE-19EA-FA73-8AF621B0A38C}"/>
                </a:ext>
              </a:extLst>
            </p:cNvPr>
            <p:cNvSpPr/>
            <p:nvPr/>
          </p:nvSpPr>
          <p:spPr>
            <a:xfrm>
              <a:off x="4257040" y="1853647"/>
              <a:ext cx="1737360" cy="1357711"/>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spcBef>
                  <a:spcPts val="300"/>
                </a:spcBef>
              </a:pPr>
              <a:r>
                <a:rPr lang="en-US" sz="1600" b="1" dirty="0">
                  <a:solidFill>
                    <a:schemeClr val="tx2"/>
                  </a:solidFill>
                </a:rPr>
                <a:t>2024</a:t>
              </a:r>
            </a:p>
            <a:p>
              <a:pPr algn="ctr">
                <a:spcBef>
                  <a:spcPts val="300"/>
                </a:spcBef>
              </a:pPr>
              <a:r>
                <a:rPr lang="en-US" sz="1600" dirty="0">
                  <a:solidFill>
                    <a:schemeClr val="tx2"/>
                  </a:solidFill>
                </a:rPr>
                <a:t>Citywide Process Improvement and Innovation Training Program Launched</a:t>
              </a:r>
            </a:p>
          </p:txBody>
        </p:sp>
        <p:sp>
          <p:nvSpPr>
            <p:cNvPr id="36" name="Isosceles Triangle 35">
              <a:extLst>
                <a:ext uri="{FF2B5EF4-FFF2-40B4-BE49-F238E27FC236}">
                  <a16:creationId xmlns:a16="http://schemas.microsoft.com/office/drawing/2014/main" id="{2F178D3C-3209-14F4-1871-73412E8609BE}"/>
                </a:ext>
              </a:extLst>
            </p:cNvPr>
            <p:cNvSpPr/>
            <p:nvPr/>
          </p:nvSpPr>
          <p:spPr>
            <a:xfrm rot="5400000">
              <a:off x="5876526" y="2411048"/>
              <a:ext cx="334328" cy="9858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sp>
        <p:nvSpPr>
          <p:cNvPr id="41" name="Oval 40">
            <a:extLst>
              <a:ext uri="{FF2B5EF4-FFF2-40B4-BE49-F238E27FC236}">
                <a16:creationId xmlns:a16="http://schemas.microsoft.com/office/drawing/2014/main" id="{7543ADE5-DEB3-1874-C9CC-131DE77BEDC5}"/>
              </a:ext>
            </a:extLst>
          </p:cNvPr>
          <p:cNvSpPr>
            <a:spLocks noChangeAspect="1"/>
          </p:cNvSpPr>
          <p:nvPr/>
        </p:nvSpPr>
        <p:spPr>
          <a:xfrm>
            <a:off x="10505906" y="1156052"/>
            <a:ext cx="334328" cy="3343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Th" charset="0"/>
              <a:ea typeface="Roboto Th" charset="0"/>
              <a:cs typeface="Roboto Th" charset="0"/>
            </a:endParaRPr>
          </a:p>
        </p:txBody>
      </p:sp>
      <p:grpSp>
        <p:nvGrpSpPr>
          <p:cNvPr id="42" name="Group 41">
            <a:extLst>
              <a:ext uri="{FF2B5EF4-FFF2-40B4-BE49-F238E27FC236}">
                <a16:creationId xmlns:a16="http://schemas.microsoft.com/office/drawing/2014/main" id="{B96E5788-A442-B12E-6FD4-ACEBB2550F11}"/>
              </a:ext>
            </a:extLst>
          </p:cNvPr>
          <p:cNvGrpSpPr/>
          <p:nvPr/>
        </p:nvGrpSpPr>
        <p:grpSpPr>
          <a:xfrm>
            <a:off x="9804390" y="1569309"/>
            <a:ext cx="1737360" cy="1262214"/>
            <a:chOff x="4257040" y="1760642"/>
            <a:chExt cx="1737360" cy="1450716"/>
          </a:xfrm>
        </p:grpSpPr>
        <p:sp>
          <p:nvSpPr>
            <p:cNvPr id="43" name="Rectangle 42">
              <a:extLst>
                <a:ext uri="{FF2B5EF4-FFF2-40B4-BE49-F238E27FC236}">
                  <a16:creationId xmlns:a16="http://schemas.microsoft.com/office/drawing/2014/main" id="{2E148410-6A9F-7B1F-2F2B-AA0FC2F35F96}"/>
                </a:ext>
              </a:extLst>
            </p:cNvPr>
            <p:cNvSpPr/>
            <p:nvPr/>
          </p:nvSpPr>
          <p:spPr>
            <a:xfrm>
              <a:off x="4257040" y="1853647"/>
              <a:ext cx="1737360" cy="1357711"/>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b">
              <a:noAutofit/>
            </a:bodyPr>
            <a:lstStyle/>
            <a:p>
              <a:pPr algn="ctr">
                <a:spcBef>
                  <a:spcPts val="300"/>
                </a:spcBef>
              </a:pPr>
              <a:r>
                <a:rPr lang="en-US" sz="1600" b="1" dirty="0">
                  <a:solidFill>
                    <a:schemeClr val="tx2"/>
                  </a:solidFill>
                </a:rPr>
                <a:t>Today!</a:t>
              </a:r>
            </a:p>
            <a:p>
              <a:pPr algn="ctr">
                <a:spcBef>
                  <a:spcPts val="300"/>
                </a:spcBef>
              </a:pPr>
              <a:endParaRPr lang="en-US" sz="1600" b="1" dirty="0">
                <a:solidFill>
                  <a:schemeClr val="tx2"/>
                </a:solidFill>
              </a:endParaRPr>
            </a:p>
          </p:txBody>
        </p:sp>
        <p:sp>
          <p:nvSpPr>
            <p:cNvPr id="44" name="Isosceles Triangle 43">
              <a:extLst>
                <a:ext uri="{FF2B5EF4-FFF2-40B4-BE49-F238E27FC236}">
                  <a16:creationId xmlns:a16="http://schemas.microsoft.com/office/drawing/2014/main" id="{CC8BE46F-2ED9-D7DD-9A70-5345255EF0B1}"/>
                </a:ext>
              </a:extLst>
            </p:cNvPr>
            <p:cNvSpPr/>
            <p:nvPr/>
          </p:nvSpPr>
          <p:spPr>
            <a:xfrm rot="10800000" flipV="1">
              <a:off x="4958556" y="1760642"/>
              <a:ext cx="334328" cy="9858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endParaRPr lang="en-US" sz="1400" b="1" dirty="0">
                <a:solidFill>
                  <a:schemeClr val="tx1"/>
                </a:solidFill>
              </a:endParaRPr>
            </a:p>
          </p:txBody>
        </p:sp>
      </p:grpSp>
      <p:sp>
        <p:nvSpPr>
          <p:cNvPr id="45" name="Slide Number Placeholder 1">
            <a:extLst>
              <a:ext uri="{FF2B5EF4-FFF2-40B4-BE49-F238E27FC236}">
                <a16:creationId xmlns:a16="http://schemas.microsoft.com/office/drawing/2014/main" id="{B0BAC218-9AE5-5E45-E2A8-A406BA90AFA6}"/>
              </a:ext>
            </a:extLst>
          </p:cNvPr>
          <p:cNvSpPr>
            <a:spLocks noGrp="1"/>
          </p:cNvSpPr>
          <p:nvPr>
            <p:ph type="sldNum" sz="quarter" idx="12"/>
          </p:nvPr>
        </p:nvSpPr>
        <p:spPr>
          <a:xfrm>
            <a:off x="133350" y="6356350"/>
            <a:ext cx="2743200" cy="365125"/>
          </a:xfrm>
          <a:prstGeom prst="rect">
            <a:avLst/>
          </a:prstGeom>
        </p:spPr>
        <p:txBody>
          <a:bodyPr vert="horz" lIns="91440" tIns="45720" rIns="91440" bIns="45720" rtlCol="0" anchor="ctr"/>
          <a:lstStyle>
            <a:defPPr>
              <a:defRPr lang="en-US"/>
            </a:defPPr>
            <a:lvl1pPr marL="0" algn="l" defTabSz="914330" rtl="0" eaLnBrk="1" latinLnBrk="0" hangingPunct="1">
              <a:defRPr sz="1200" kern="1200">
                <a:solidFill>
                  <a:schemeClr val="tx2"/>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13D45230-A127-4ECB-9ED4-8C50AF2C5487}" type="slidenum">
              <a:rPr lang="en-US" smtClean="0"/>
              <a:pPr/>
              <a:t>11</a:t>
            </a:fld>
            <a:endParaRPr lang="en-US" dirty="0">
              <a:solidFill>
                <a:schemeClr val="bg1"/>
              </a:solidFill>
            </a:endParaRPr>
          </a:p>
        </p:txBody>
      </p:sp>
      <p:sp>
        <p:nvSpPr>
          <p:cNvPr id="3" name="Oval 2">
            <a:extLst>
              <a:ext uri="{FF2B5EF4-FFF2-40B4-BE49-F238E27FC236}">
                <a16:creationId xmlns:a16="http://schemas.microsoft.com/office/drawing/2014/main" id="{2715B0C2-BD4D-09EE-F87C-454D35CD02B1}"/>
              </a:ext>
            </a:extLst>
          </p:cNvPr>
          <p:cNvSpPr>
            <a:spLocks noChangeAspect="1"/>
          </p:cNvSpPr>
          <p:nvPr/>
        </p:nvSpPr>
        <p:spPr>
          <a:xfrm>
            <a:off x="2518588" y="5775752"/>
            <a:ext cx="334328" cy="3343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Th" charset="0"/>
              <a:ea typeface="Roboto Th" charset="0"/>
              <a:cs typeface="Roboto Th" charset="0"/>
            </a:endParaRPr>
          </a:p>
        </p:txBody>
      </p:sp>
      <p:grpSp>
        <p:nvGrpSpPr>
          <p:cNvPr id="15" name="Group 14">
            <a:extLst>
              <a:ext uri="{FF2B5EF4-FFF2-40B4-BE49-F238E27FC236}">
                <a16:creationId xmlns:a16="http://schemas.microsoft.com/office/drawing/2014/main" id="{7E5DF3C2-9CCF-8120-AD99-C865D3051E31}"/>
              </a:ext>
            </a:extLst>
          </p:cNvPr>
          <p:cNvGrpSpPr/>
          <p:nvPr/>
        </p:nvGrpSpPr>
        <p:grpSpPr>
          <a:xfrm>
            <a:off x="2163059" y="3773638"/>
            <a:ext cx="1737360" cy="1755844"/>
            <a:chOff x="4257040" y="1853647"/>
            <a:chExt cx="1737360" cy="1448670"/>
          </a:xfrm>
        </p:grpSpPr>
        <p:sp>
          <p:nvSpPr>
            <p:cNvPr id="17" name="Rectangle 16">
              <a:extLst>
                <a:ext uri="{FF2B5EF4-FFF2-40B4-BE49-F238E27FC236}">
                  <a16:creationId xmlns:a16="http://schemas.microsoft.com/office/drawing/2014/main" id="{99DCFD28-FAE9-FAB1-02CF-1DCEB44C8452}"/>
                </a:ext>
              </a:extLst>
            </p:cNvPr>
            <p:cNvSpPr/>
            <p:nvPr/>
          </p:nvSpPr>
          <p:spPr>
            <a:xfrm>
              <a:off x="4257040" y="1853647"/>
              <a:ext cx="1737360" cy="1357711"/>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spcBef>
                  <a:spcPts val="300"/>
                </a:spcBef>
              </a:pPr>
              <a:r>
                <a:rPr lang="en-US" sz="1600" b="1" dirty="0">
                  <a:solidFill>
                    <a:schemeClr val="tx2"/>
                  </a:solidFill>
                </a:rPr>
                <a:t>2011</a:t>
              </a:r>
            </a:p>
            <a:p>
              <a:pPr algn="ctr">
                <a:spcBef>
                  <a:spcPts val="300"/>
                </a:spcBef>
              </a:pPr>
              <a:r>
                <a:rPr lang="en-US" sz="1600" dirty="0">
                  <a:solidFill>
                    <a:schemeClr val="tx2"/>
                  </a:solidFill>
                </a:rPr>
                <a:t>Pompano Beach Joins Florida Benchmarking Consortium</a:t>
              </a:r>
            </a:p>
          </p:txBody>
        </p:sp>
        <p:sp>
          <p:nvSpPr>
            <p:cNvPr id="37" name="Isosceles Triangle 36">
              <a:extLst>
                <a:ext uri="{FF2B5EF4-FFF2-40B4-BE49-F238E27FC236}">
                  <a16:creationId xmlns:a16="http://schemas.microsoft.com/office/drawing/2014/main" id="{25AD3118-6E9D-3DA6-909E-188CDDD806FA}"/>
                </a:ext>
              </a:extLst>
            </p:cNvPr>
            <p:cNvSpPr/>
            <p:nvPr/>
          </p:nvSpPr>
          <p:spPr>
            <a:xfrm rot="10800000">
              <a:off x="4579984" y="3203736"/>
              <a:ext cx="334328" cy="9858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38" name="Group 37">
            <a:extLst>
              <a:ext uri="{FF2B5EF4-FFF2-40B4-BE49-F238E27FC236}">
                <a16:creationId xmlns:a16="http://schemas.microsoft.com/office/drawing/2014/main" id="{18CDFC88-0F22-4C41-A2FF-9C2EF2AA7D97}"/>
              </a:ext>
            </a:extLst>
          </p:cNvPr>
          <p:cNvGrpSpPr/>
          <p:nvPr/>
        </p:nvGrpSpPr>
        <p:grpSpPr>
          <a:xfrm>
            <a:off x="7967771" y="1636232"/>
            <a:ext cx="1683228" cy="1878553"/>
            <a:chOff x="4257040" y="1853647"/>
            <a:chExt cx="1988344" cy="1828768"/>
          </a:xfrm>
        </p:grpSpPr>
        <p:sp>
          <p:nvSpPr>
            <p:cNvPr id="39" name="Rectangle 38">
              <a:extLst>
                <a:ext uri="{FF2B5EF4-FFF2-40B4-BE49-F238E27FC236}">
                  <a16:creationId xmlns:a16="http://schemas.microsoft.com/office/drawing/2014/main" id="{950E836D-16C5-47E1-A667-07E6DECF7781}"/>
                </a:ext>
              </a:extLst>
            </p:cNvPr>
            <p:cNvSpPr/>
            <p:nvPr/>
          </p:nvSpPr>
          <p:spPr>
            <a:xfrm>
              <a:off x="4257040" y="1853647"/>
              <a:ext cx="1988344" cy="1745256"/>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b">
              <a:noAutofit/>
            </a:bodyPr>
            <a:lstStyle>
              <a:defPPr>
                <a:defRPr lang="en-US"/>
              </a:defPPr>
              <a:lvl1pPr marL="0" algn="l" defTabSz="914330" rtl="0" eaLnBrk="1" latinLnBrk="0" hangingPunct="1">
                <a:defRPr sz="1800" kern="1200">
                  <a:solidFill>
                    <a:schemeClr val="lt1"/>
                  </a:solidFill>
                  <a:latin typeface="+mn-lt"/>
                  <a:ea typeface="+mn-ea"/>
                  <a:cs typeface="+mn-cs"/>
                </a:defRPr>
              </a:lvl1pPr>
              <a:lvl2pPr marL="457165" algn="l" defTabSz="914330" rtl="0" eaLnBrk="1" latinLnBrk="0" hangingPunct="1">
                <a:defRPr sz="1800" kern="1200">
                  <a:solidFill>
                    <a:schemeClr val="lt1"/>
                  </a:solidFill>
                  <a:latin typeface="+mn-lt"/>
                  <a:ea typeface="+mn-ea"/>
                  <a:cs typeface="+mn-cs"/>
                </a:defRPr>
              </a:lvl2pPr>
              <a:lvl3pPr marL="914330" algn="l" defTabSz="914330" rtl="0" eaLnBrk="1" latinLnBrk="0" hangingPunct="1">
                <a:defRPr sz="1800" kern="1200">
                  <a:solidFill>
                    <a:schemeClr val="lt1"/>
                  </a:solidFill>
                  <a:latin typeface="+mn-lt"/>
                  <a:ea typeface="+mn-ea"/>
                  <a:cs typeface="+mn-cs"/>
                </a:defRPr>
              </a:lvl3pPr>
              <a:lvl4pPr marL="1371495" algn="l" defTabSz="914330" rtl="0" eaLnBrk="1" latinLnBrk="0" hangingPunct="1">
                <a:defRPr sz="1800" kern="1200">
                  <a:solidFill>
                    <a:schemeClr val="lt1"/>
                  </a:solidFill>
                  <a:latin typeface="+mn-lt"/>
                  <a:ea typeface="+mn-ea"/>
                  <a:cs typeface="+mn-cs"/>
                </a:defRPr>
              </a:lvl4pPr>
              <a:lvl5pPr marL="1828660" algn="l" defTabSz="914330" rtl="0" eaLnBrk="1" latinLnBrk="0" hangingPunct="1">
                <a:defRPr sz="1800" kern="1200">
                  <a:solidFill>
                    <a:schemeClr val="lt1"/>
                  </a:solidFill>
                  <a:latin typeface="+mn-lt"/>
                  <a:ea typeface="+mn-ea"/>
                  <a:cs typeface="+mn-cs"/>
                </a:defRPr>
              </a:lvl5pPr>
              <a:lvl6pPr marL="2285825" algn="l" defTabSz="914330" rtl="0" eaLnBrk="1" latinLnBrk="0" hangingPunct="1">
                <a:defRPr sz="1800" kern="1200">
                  <a:solidFill>
                    <a:schemeClr val="lt1"/>
                  </a:solidFill>
                  <a:latin typeface="+mn-lt"/>
                  <a:ea typeface="+mn-ea"/>
                  <a:cs typeface="+mn-cs"/>
                </a:defRPr>
              </a:lvl6pPr>
              <a:lvl7pPr marL="2742990" algn="l" defTabSz="914330" rtl="0" eaLnBrk="1" latinLnBrk="0" hangingPunct="1">
                <a:defRPr sz="1800" kern="1200">
                  <a:solidFill>
                    <a:schemeClr val="lt1"/>
                  </a:solidFill>
                  <a:latin typeface="+mn-lt"/>
                  <a:ea typeface="+mn-ea"/>
                  <a:cs typeface="+mn-cs"/>
                </a:defRPr>
              </a:lvl7pPr>
              <a:lvl8pPr marL="3200155" algn="l" defTabSz="914330" rtl="0" eaLnBrk="1" latinLnBrk="0" hangingPunct="1">
                <a:defRPr sz="1800" kern="1200">
                  <a:solidFill>
                    <a:schemeClr val="lt1"/>
                  </a:solidFill>
                  <a:latin typeface="+mn-lt"/>
                  <a:ea typeface="+mn-ea"/>
                  <a:cs typeface="+mn-cs"/>
                </a:defRPr>
              </a:lvl8pPr>
              <a:lvl9pPr marL="3657320" algn="l" defTabSz="914330" rtl="0" eaLnBrk="1" latinLnBrk="0" hangingPunct="1">
                <a:defRPr sz="1800" kern="1200">
                  <a:solidFill>
                    <a:schemeClr val="lt1"/>
                  </a:solidFill>
                  <a:latin typeface="+mn-lt"/>
                  <a:ea typeface="+mn-ea"/>
                  <a:cs typeface="+mn-cs"/>
                </a:defRPr>
              </a:lvl9pPr>
            </a:lstStyle>
            <a:p>
              <a:pPr algn="ctr">
                <a:spcBef>
                  <a:spcPts val="300"/>
                </a:spcBef>
              </a:pPr>
              <a:endParaRPr lang="en-US" sz="1600" b="1" dirty="0">
                <a:solidFill>
                  <a:schemeClr val="tx2"/>
                </a:solidFill>
              </a:endParaRPr>
            </a:p>
            <a:p>
              <a:pPr algn="ctr">
                <a:spcBef>
                  <a:spcPts val="300"/>
                </a:spcBef>
              </a:pPr>
              <a:endParaRPr lang="en-US" sz="1600" b="1" dirty="0">
                <a:solidFill>
                  <a:schemeClr val="tx2"/>
                </a:solidFill>
              </a:endParaRPr>
            </a:p>
            <a:p>
              <a:pPr algn="ctr">
                <a:spcBef>
                  <a:spcPts val="300"/>
                </a:spcBef>
              </a:pPr>
              <a:endParaRPr lang="en-US" sz="1600" b="1" dirty="0">
                <a:solidFill>
                  <a:schemeClr val="tx2"/>
                </a:solidFill>
              </a:endParaRPr>
            </a:p>
            <a:p>
              <a:pPr algn="ctr">
                <a:spcBef>
                  <a:spcPts val="300"/>
                </a:spcBef>
              </a:pPr>
              <a:endParaRPr lang="en-US" sz="1600" b="1" dirty="0">
                <a:solidFill>
                  <a:schemeClr val="tx2"/>
                </a:solidFill>
              </a:endParaRPr>
            </a:p>
            <a:p>
              <a:pPr algn="ctr">
                <a:spcBef>
                  <a:spcPts val="300"/>
                </a:spcBef>
              </a:pPr>
              <a:endParaRPr lang="en-US" sz="1600" b="1" dirty="0">
                <a:solidFill>
                  <a:schemeClr val="tx2"/>
                </a:solidFill>
              </a:endParaRPr>
            </a:p>
            <a:p>
              <a:pPr algn="ctr">
                <a:spcBef>
                  <a:spcPts val="300"/>
                </a:spcBef>
              </a:pPr>
              <a:r>
                <a:rPr lang="en-US" sz="1600" b="1" dirty="0">
                  <a:solidFill>
                    <a:schemeClr val="tx2"/>
                  </a:solidFill>
                </a:rPr>
                <a:t>2021</a:t>
              </a:r>
            </a:p>
            <a:p>
              <a:pPr algn="ctr">
                <a:spcBef>
                  <a:spcPts val="300"/>
                </a:spcBef>
              </a:pPr>
              <a:r>
                <a:rPr lang="en-US" sz="1600" dirty="0">
                  <a:solidFill>
                    <a:schemeClr val="tx2"/>
                  </a:solidFill>
                </a:rPr>
                <a:t>COVID-19 Temporarily Puts the Kibosh on the Program!</a:t>
              </a:r>
            </a:p>
          </p:txBody>
        </p:sp>
        <p:sp>
          <p:nvSpPr>
            <p:cNvPr id="40" name="Isosceles Triangle 39">
              <a:extLst>
                <a:ext uri="{FF2B5EF4-FFF2-40B4-BE49-F238E27FC236}">
                  <a16:creationId xmlns:a16="http://schemas.microsoft.com/office/drawing/2014/main" id="{D0C5B012-7740-49B8-9DB6-B9A844C7ADCE}"/>
                </a:ext>
              </a:extLst>
            </p:cNvPr>
            <p:cNvSpPr/>
            <p:nvPr/>
          </p:nvSpPr>
          <p:spPr>
            <a:xfrm flipV="1">
              <a:off x="4806320" y="3583834"/>
              <a:ext cx="334328" cy="9858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330" rtl="0" eaLnBrk="1" latinLnBrk="0" hangingPunct="1">
                <a:defRPr sz="1800" kern="1200">
                  <a:solidFill>
                    <a:schemeClr val="lt1"/>
                  </a:solidFill>
                  <a:latin typeface="+mn-lt"/>
                  <a:ea typeface="+mn-ea"/>
                  <a:cs typeface="+mn-cs"/>
                </a:defRPr>
              </a:lvl1pPr>
              <a:lvl2pPr marL="457165" algn="l" defTabSz="914330" rtl="0" eaLnBrk="1" latinLnBrk="0" hangingPunct="1">
                <a:defRPr sz="1800" kern="1200">
                  <a:solidFill>
                    <a:schemeClr val="lt1"/>
                  </a:solidFill>
                  <a:latin typeface="+mn-lt"/>
                  <a:ea typeface="+mn-ea"/>
                  <a:cs typeface="+mn-cs"/>
                </a:defRPr>
              </a:lvl2pPr>
              <a:lvl3pPr marL="914330" algn="l" defTabSz="914330" rtl="0" eaLnBrk="1" latinLnBrk="0" hangingPunct="1">
                <a:defRPr sz="1800" kern="1200">
                  <a:solidFill>
                    <a:schemeClr val="lt1"/>
                  </a:solidFill>
                  <a:latin typeface="+mn-lt"/>
                  <a:ea typeface="+mn-ea"/>
                  <a:cs typeface="+mn-cs"/>
                </a:defRPr>
              </a:lvl3pPr>
              <a:lvl4pPr marL="1371495" algn="l" defTabSz="914330" rtl="0" eaLnBrk="1" latinLnBrk="0" hangingPunct="1">
                <a:defRPr sz="1800" kern="1200">
                  <a:solidFill>
                    <a:schemeClr val="lt1"/>
                  </a:solidFill>
                  <a:latin typeface="+mn-lt"/>
                  <a:ea typeface="+mn-ea"/>
                  <a:cs typeface="+mn-cs"/>
                </a:defRPr>
              </a:lvl4pPr>
              <a:lvl5pPr marL="1828660" algn="l" defTabSz="914330" rtl="0" eaLnBrk="1" latinLnBrk="0" hangingPunct="1">
                <a:defRPr sz="1800" kern="1200">
                  <a:solidFill>
                    <a:schemeClr val="lt1"/>
                  </a:solidFill>
                  <a:latin typeface="+mn-lt"/>
                  <a:ea typeface="+mn-ea"/>
                  <a:cs typeface="+mn-cs"/>
                </a:defRPr>
              </a:lvl5pPr>
              <a:lvl6pPr marL="2285825" algn="l" defTabSz="914330" rtl="0" eaLnBrk="1" latinLnBrk="0" hangingPunct="1">
                <a:defRPr sz="1800" kern="1200">
                  <a:solidFill>
                    <a:schemeClr val="lt1"/>
                  </a:solidFill>
                  <a:latin typeface="+mn-lt"/>
                  <a:ea typeface="+mn-ea"/>
                  <a:cs typeface="+mn-cs"/>
                </a:defRPr>
              </a:lvl6pPr>
              <a:lvl7pPr marL="2742990" algn="l" defTabSz="914330" rtl="0" eaLnBrk="1" latinLnBrk="0" hangingPunct="1">
                <a:defRPr sz="1800" kern="1200">
                  <a:solidFill>
                    <a:schemeClr val="lt1"/>
                  </a:solidFill>
                  <a:latin typeface="+mn-lt"/>
                  <a:ea typeface="+mn-ea"/>
                  <a:cs typeface="+mn-cs"/>
                </a:defRPr>
              </a:lvl7pPr>
              <a:lvl8pPr marL="3200155" algn="l" defTabSz="914330" rtl="0" eaLnBrk="1" latinLnBrk="0" hangingPunct="1">
                <a:defRPr sz="1800" kern="1200">
                  <a:solidFill>
                    <a:schemeClr val="lt1"/>
                  </a:solidFill>
                  <a:latin typeface="+mn-lt"/>
                  <a:ea typeface="+mn-ea"/>
                  <a:cs typeface="+mn-cs"/>
                </a:defRPr>
              </a:lvl8pPr>
              <a:lvl9pPr marL="3657320" algn="l" defTabSz="914330" rtl="0" eaLnBrk="1" latinLnBrk="0" hangingPunct="1">
                <a:defRPr sz="1800" kern="1200">
                  <a:solidFill>
                    <a:schemeClr val="lt1"/>
                  </a:solidFill>
                  <a:latin typeface="+mn-lt"/>
                  <a:ea typeface="+mn-ea"/>
                  <a:cs typeface="+mn-cs"/>
                </a:defRPr>
              </a:lvl9pPr>
            </a:lstStyle>
            <a:p>
              <a:pPr algn="ctr">
                <a:spcBef>
                  <a:spcPts val="1000"/>
                </a:spcBef>
              </a:pPr>
              <a:endParaRPr lang="en-US" sz="1400" b="1" dirty="0">
                <a:solidFill>
                  <a:schemeClr val="tx1"/>
                </a:solidFill>
              </a:endParaRPr>
            </a:p>
          </p:txBody>
        </p:sp>
      </p:grpSp>
      <p:sp>
        <p:nvSpPr>
          <p:cNvPr id="4" name="Oval 3">
            <a:extLst>
              <a:ext uri="{FF2B5EF4-FFF2-40B4-BE49-F238E27FC236}">
                <a16:creationId xmlns:a16="http://schemas.microsoft.com/office/drawing/2014/main" id="{1A932EC9-ABE1-8B3E-CF23-D14FA086B196}"/>
              </a:ext>
            </a:extLst>
          </p:cNvPr>
          <p:cNvSpPr>
            <a:spLocks noChangeAspect="1"/>
          </p:cNvSpPr>
          <p:nvPr/>
        </p:nvSpPr>
        <p:spPr>
          <a:xfrm>
            <a:off x="8325675" y="3499304"/>
            <a:ext cx="334328" cy="3343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Th" charset="0"/>
              <a:ea typeface="Roboto Th" charset="0"/>
              <a:cs typeface="Roboto Th" charset="0"/>
            </a:endParaRPr>
          </a:p>
        </p:txBody>
      </p:sp>
    </p:spTree>
    <p:extLst>
      <p:ext uri="{BB962C8B-B14F-4D97-AF65-F5344CB8AC3E}">
        <p14:creationId xmlns:p14="http://schemas.microsoft.com/office/powerpoint/2010/main" val="2939540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6479E-BC63-DA10-E9E0-72FC55AC2AF3}"/>
              </a:ext>
            </a:extLst>
          </p:cNvPr>
          <p:cNvSpPr>
            <a:spLocks noGrp="1"/>
          </p:cNvSpPr>
          <p:nvPr>
            <p:ph type="title"/>
          </p:nvPr>
        </p:nvSpPr>
        <p:spPr>
          <a:xfrm>
            <a:off x="878354" y="329676"/>
            <a:ext cx="6507184" cy="544531"/>
          </a:xfrm>
        </p:spPr>
        <p:txBody>
          <a:bodyPr anchor="b">
            <a:normAutofit fontScale="90000"/>
          </a:bodyPr>
          <a:lstStyle/>
          <a:p>
            <a:r>
              <a:rPr lang="en-US" dirty="0"/>
              <a:t>Widescale Participation</a:t>
            </a:r>
          </a:p>
        </p:txBody>
      </p:sp>
      <p:sp>
        <p:nvSpPr>
          <p:cNvPr id="6" name="Text Placeholder 3">
            <a:extLst>
              <a:ext uri="{FF2B5EF4-FFF2-40B4-BE49-F238E27FC236}">
                <a16:creationId xmlns:a16="http://schemas.microsoft.com/office/drawing/2014/main" id="{6EFB060D-C887-412F-0578-654C9E097711}"/>
              </a:ext>
            </a:extLst>
          </p:cNvPr>
          <p:cNvSpPr>
            <a:spLocks noGrp="1"/>
          </p:cNvSpPr>
          <p:nvPr>
            <p:ph type="body" sz="half" idx="2"/>
          </p:nvPr>
        </p:nvSpPr>
        <p:spPr>
          <a:xfrm>
            <a:off x="9304774" y="329676"/>
            <a:ext cx="1748414" cy="3763260"/>
          </a:xfrm>
        </p:spPr>
        <p:txBody>
          <a:bodyPr anchor="ctr">
            <a:normAutofit/>
          </a:bodyPr>
          <a:lstStyle/>
          <a:p>
            <a:r>
              <a:rPr lang="en-US" i="1" dirty="0"/>
              <a:t>24 staff from 16 City departments participated in the most recent Process Improvement and Innovation training program in August 2024</a:t>
            </a:r>
          </a:p>
        </p:txBody>
      </p:sp>
      <p:sp>
        <p:nvSpPr>
          <p:cNvPr id="3" name="Slide Number Placeholder 2">
            <a:extLst>
              <a:ext uri="{FF2B5EF4-FFF2-40B4-BE49-F238E27FC236}">
                <a16:creationId xmlns:a16="http://schemas.microsoft.com/office/drawing/2014/main" id="{CC3AFB90-2365-5251-FB1E-79C2603531CE}"/>
              </a:ext>
            </a:extLst>
          </p:cNvPr>
          <p:cNvSpPr>
            <a:spLocks noGrp="1"/>
          </p:cNvSpPr>
          <p:nvPr>
            <p:ph type="sldNum" sz="quarter" idx="10"/>
          </p:nvPr>
        </p:nvSpPr>
        <p:spPr>
          <a:xfrm>
            <a:off x="1" y="6356352"/>
            <a:ext cx="1003852" cy="365125"/>
          </a:xfrm>
        </p:spPr>
        <p:txBody>
          <a:bodyPr anchor="ctr">
            <a:normAutofit/>
          </a:bodyPr>
          <a:lstStyle/>
          <a:p>
            <a:pPr>
              <a:spcAft>
                <a:spcPts val="600"/>
              </a:spcAft>
            </a:pPr>
            <a:fld id="{F9A1070B-E53E-4F23-90CF-57ED1B7E60C0}" type="slidenum">
              <a:rPr lang="en-US" smtClean="0"/>
              <a:pPr>
                <a:spcAft>
                  <a:spcPts val="600"/>
                </a:spcAft>
              </a:pPr>
              <a:t>12</a:t>
            </a:fld>
            <a:endParaRPr lang="en-US"/>
          </a:p>
        </p:txBody>
      </p:sp>
      <p:graphicFrame>
        <p:nvGraphicFramePr>
          <p:cNvPr id="4" name="Diagram 3">
            <a:extLst>
              <a:ext uri="{FF2B5EF4-FFF2-40B4-BE49-F238E27FC236}">
                <a16:creationId xmlns:a16="http://schemas.microsoft.com/office/drawing/2014/main" id="{FDFD99ED-18C9-6A80-B175-FD84B0D93144}"/>
              </a:ext>
            </a:extLst>
          </p:cNvPr>
          <p:cNvGraphicFramePr/>
          <p:nvPr>
            <p:extLst>
              <p:ext uri="{D42A27DB-BD31-4B8C-83A1-F6EECF244321}">
                <p14:modId xmlns:p14="http://schemas.microsoft.com/office/powerpoint/2010/main" val="2974320386"/>
              </p:ext>
            </p:extLst>
          </p:nvPr>
        </p:nvGraphicFramePr>
        <p:xfrm>
          <a:off x="878354" y="0"/>
          <a:ext cx="7903029" cy="7387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4091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0CC5-5D35-896F-22A6-A30E465D51AB}"/>
              </a:ext>
            </a:extLst>
          </p:cNvPr>
          <p:cNvSpPr>
            <a:spLocks noGrp="1"/>
          </p:cNvSpPr>
          <p:nvPr>
            <p:ph type="title"/>
          </p:nvPr>
        </p:nvSpPr>
        <p:spPr>
          <a:xfrm>
            <a:off x="1003391" y="946704"/>
            <a:ext cx="4067176" cy="2120055"/>
          </a:xfrm>
        </p:spPr>
        <p:txBody>
          <a:bodyPr anchor="b">
            <a:normAutofit/>
          </a:bodyPr>
          <a:lstStyle/>
          <a:p>
            <a:pPr>
              <a:lnSpc>
                <a:spcPct val="90000"/>
              </a:lnSpc>
            </a:pPr>
            <a:r>
              <a:rPr lang="en-US" sz="2800" dirty="0"/>
              <a:t>Benefits of Process Improvement and Innovation Training </a:t>
            </a:r>
            <a:br>
              <a:rPr lang="en-US" sz="2800" dirty="0"/>
            </a:br>
            <a:endParaRPr lang="en-US" sz="2800" dirty="0"/>
          </a:p>
        </p:txBody>
      </p:sp>
      <p:pic>
        <p:nvPicPr>
          <p:cNvPr id="6" name="Content Placeholder 5">
            <a:extLst>
              <a:ext uri="{FF2B5EF4-FFF2-40B4-BE49-F238E27FC236}">
                <a16:creationId xmlns:a16="http://schemas.microsoft.com/office/drawing/2014/main" id="{130278A6-FC4D-1E47-F612-AE52279CA88F}"/>
              </a:ext>
            </a:extLst>
          </p:cNvPr>
          <p:cNvPicPr>
            <a:picLocks noGrp="1" noChangeAspect="1"/>
          </p:cNvPicPr>
          <p:nvPr>
            <p:ph type="pic" sz="quarter" idx="12"/>
          </p:nvPr>
        </p:nvPicPr>
        <p:blipFill>
          <a:blip r:embed="rId3"/>
          <a:srcRect l="19039" r="14295"/>
          <a:stretch/>
        </p:blipFill>
        <p:spPr>
          <a:xfrm>
            <a:off x="6096000" y="10"/>
            <a:ext cx="6096000" cy="6857990"/>
          </a:xfrm>
          <a:prstGeom prst="rect">
            <a:avLst/>
          </a:prstGeom>
          <a:noFill/>
        </p:spPr>
      </p:pic>
      <p:sp>
        <p:nvSpPr>
          <p:cNvPr id="3" name="Slide Number Placeholder 2">
            <a:extLst>
              <a:ext uri="{FF2B5EF4-FFF2-40B4-BE49-F238E27FC236}">
                <a16:creationId xmlns:a16="http://schemas.microsoft.com/office/drawing/2014/main" id="{AD40A5D5-5C62-0868-5070-B5CC9E835B5F}"/>
              </a:ext>
            </a:extLst>
          </p:cNvPr>
          <p:cNvSpPr>
            <a:spLocks noGrp="1"/>
          </p:cNvSpPr>
          <p:nvPr>
            <p:ph type="sldNum" sz="quarter" idx="13"/>
          </p:nvPr>
        </p:nvSpPr>
        <p:spPr>
          <a:xfrm>
            <a:off x="1" y="6356352"/>
            <a:ext cx="1003852" cy="365125"/>
          </a:xfrm>
        </p:spPr>
        <p:txBody>
          <a:bodyPr anchor="ctr">
            <a:normAutofit/>
          </a:bodyPr>
          <a:lstStyle/>
          <a:p>
            <a:pPr>
              <a:spcAft>
                <a:spcPts val="600"/>
              </a:spcAft>
            </a:pPr>
            <a:fld id="{F9A1070B-E53E-4F23-90CF-57ED1B7E60C0}" type="slidenum">
              <a:rPr lang="en-US" smtClean="0"/>
              <a:pPr>
                <a:spcAft>
                  <a:spcPts val="600"/>
                </a:spcAft>
              </a:pPr>
              <a:t>13</a:t>
            </a:fld>
            <a:endParaRPr lang="en-US" dirty="0"/>
          </a:p>
        </p:txBody>
      </p:sp>
      <p:sp>
        <p:nvSpPr>
          <p:cNvPr id="4" name="Content Placeholder 3">
            <a:extLst>
              <a:ext uri="{FF2B5EF4-FFF2-40B4-BE49-F238E27FC236}">
                <a16:creationId xmlns:a16="http://schemas.microsoft.com/office/drawing/2014/main" id="{83F02E9D-A400-99D0-C4A8-6F42B199058F}"/>
              </a:ext>
            </a:extLst>
          </p:cNvPr>
          <p:cNvSpPr>
            <a:spLocks noGrp="1"/>
          </p:cNvSpPr>
          <p:nvPr>
            <p:ph type="body" sz="quarter" idx="18"/>
          </p:nvPr>
        </p:nvSpPr>
        <p:spPr>
          <a:xfrm>
            <a:off x="1003852" y="2945824"/>
            <a:ext cx="3879851" cy="2965476"/>
          </a:xfrm>
        </p:spPr>
        <p:txBody>
          <a:bodyPr>
            <a:normAutofit/>
          </a:bodyPr>
          <a:lstStyle/>
          <a:p>
            <a:pPr marL="228594" indent="-228594" defTabSz="914377">
              <a:buClr>
                <a:srgbClr val="72B599"/>
              </a:buClr>
              <a:buFont typeface="Arial" panose="020B0604020202020204" pitchFamily="34" charset="0"/>
              <a:buChar char="•"/>
            </a:pPr>
            <a:r>
              <a:rPr lang="en-US" sz="2400" dirty="0"/>
              <a:t>Renewed Energy</a:t>
            </a:r>
          </a:p>
          <a:p>
            <a:pPr marL="228594" indent="-228594" defTabSz="914377">
              <a:buClr>
                <a:srgbClr val="72B599"/>
              </a:buClr>
              <a:buFont typeface="Arial" panose="020B0604020202020204" pitchFamily="34" charset="0"/>
              <a:buChar char="•"/>
            </a:pPr>
            <a:r>
              <a:rPr lang="en-US" sz="2400" dirty="0"/>
              <a:t>Enhanced Collaboration </a:t>
            </a:r>
          </a:p>
          <a:p>
            <a:pPr marL="228594" indent="-228594" defTabSz="914377">
              <a:buClr>
                <a:srgbClr val="72B599"/>
              </a:buClr>
              <a:buFont typeface="Arial" panose="020B0604020202020204" pitchFamily="34" charset="0"/>
              <a:buChar char="•"/>
            </a:pPr>
            <a:r>
              <a:rPr lang="en-US" sz="2400" dirty="0"/>
              <a:t>Increased Efficiency</a:t>
            </a:r>
          </a:p>
          <a:p>
            <a:pPr marL="228594" indent="-228594" defTabSz="914377">
              <a:buClr>
                <a:srgbClr val="72B599"/>
              </a:buClr>
              <a:buFont typeface="Arial" panose="020B0604020202020204" pitchFamily="34" charset="0"/>
              <a:buChar char="•"/>
            </a:pPr>
            <a:r>
              <a:rPr lang="en-US" sz="2400" dirty="0"/>
              <a:t>Employee Empowerment</a:t>
            </a:r>
          </a:p>
          <a:p>
            <a:pPr marL="228594" indent="-228594" defTabSz="914377">
              <a:buClr>
                <a:srgbClr val="72B599"/>
              </a:buClr>
              <a:buFont typeface="Arial" panose="020B0604020202020204" pitchFamily="34" charset="0"/>
              <a:buChar char="•"/>
            </a:pPr>
            <a:r>
              <a:rPr lang="en-US" sz="2400" dirty="0"/>
              <a:t>Improved Communication </a:t>
            </a:r>
          </a:p>
          <a:p>
            <a:pPr marL="228594" indent="-228594" defTabSz="914377">
              <a:buClr>
                <a:srgbClr val="72B599"/>
              </a:buClr>
              <a:buFont typeface="Arial" panose="020B0604020202020204" pitchFamily="34" charset="0"/>
              <a:buChar char="•"/>
            </a:pPr>
            <a:r>
              <a:rPr lang="en-US" sz="2400" dirty="0"/>
              <a:t>Sustainable Growth</a:t>
            </a:r>
          </a:p>
          <a:p>
            <a:endParaRPr lang="en-US" dirty="0"/>
          </a:p>
        </p:txBody>
      </p:sp>
    </p:spTree>
    <p:extLst>
      <p:ext uri="{BB962C8B-B14F-4D97-AF65-F5344CB8AC3E}">
        <p14:creationId xmlns:p14="http://schemas.microsoft.com/office/powerpoint/2010/main" val="1248953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AD10-25B6-17C4-0B66-6E8E88EE58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9F5592-E909-6A27-146B-032A1D517E82}"/>
              </a:ext>
            </a:extLst>
          </p:cNvPr>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0969892B-6FB2-445D-B6A4-8332FBFF141C}" type="slidenum">
              <a:rPr kumimoji="0" lang="en-US" sz="10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3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560F9633-1322-4308-CCBB-E38EC7DB15C7}"/>
              </a:ext>
            </a:extLst>
          </p:cNvPr>
          <p:cNvSpPr>
            <a:spLocks noGrp="1"/>
          </p:cNvSpPr>
          <p:nvPr>
            <p:ph type="body" sz="quarter" idx="11"/>
          </p:nvPr>
        </p:nvSpPr>
        <p:spPr/>
        <p:txBody>
          <a:bodyPr>
            <a:normAutofit/>
          </a:bodyPr>
          <a:lstStyle/>
          <a:p>
            <a:r>
              <a:rPr lang="en-US" sz="8000" dirty="0"/>
              <a:t>Key Concepts in Process </a:t>
            </a:r>
            <a:br>
              <a:rPr lang="en-US" sz="8000" dirty="0"/>
            </a:br>
            <a:r>
              <a:rPr lang="en-US" sz="8000" dirty="0"/>
              <a:t>Improvement</a:t>
            </a:r>
          </a:p>
        </p:txBody>
      </p:sp>
    </p:spTree>
    <p:extLst>
      <p:ext uri="{BB962C8B-B14F-4D97-AF65-F5344CB8AC3E}">
        <p14:creationId xmlns:p14="http://schemas.microsoft.com/office/powerpoint/2010/main" val="3846467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FCE07-EFE6-6019-37D3-FD74895D1680}"/>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09FEE7D-C893-C801-E58C-9C42E458ACBB}"/>
              </a:ext>
            </a:extLst>
          </p:cNvPr>
          <p:cNvCxnSpPr/>
          <p:nvPr/>
        </p:nvCxnSpPr>
        <p:spPr>
          <a:xfrm>
            <a:off x="986111" y="5587"/>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B84A3DC-1209-2618-6FAA-2C07AF302E94}"/>
              </a:ext>
            </a:extLst>
          </p:cNvPr>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0969892B-6FB2-445D-B6A4-8332FBFF141C}" type="slidenum">
              <a:rPr kumimoji="0" lang="en-US" sz="8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30" rtl="0" eaLnBrk="1" fontAlgn="auto" latinLnBrk="0" hangingPunct="1">
                <a:lnSpc>
                  <a:spcPct val="100000"/>
                </a:lnSpc>
                <a:spcBef>
                  <a:spcPts val="0"/>
                </a:spcBef>
                <a:spcAft>
                  <a:spcPts val="0"/>
                </a:spcAft>
                <a:buClrTx/>
                <a:buSzTx/>
                <a:buFontTx/>
                <a:buNone/>
                <a:tabLst/>
                <a:defRPr/>
              </a:pPr>
              <a:t>15</a:t>
            </a:fld>
            <a:endParaRPr kumimoji="0" lang="en-US" sz="8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8926F36C-39CA-B7C9-334F-D23F22D4A24D}"/>
              </a:ext>
            </a:extLst>
          </p:cNvPr>
          <p:cNvSpPr>
            <a:spLocks noGrp="1"/>
          </p:cNvSpPr>
          <p:nvPr>
            <p:ph type="body" sz="quarter" idx="11"/>
          </p:nvPr>
        </p:nvSpPr>
        <p:spPr>
          <a:xfrm>
            <a:off x="1978657" y="2499014"/>
            <a:ext cx="9233315" cy="2295625"/>
          </a:xfrm>
        </p:spPr>
        <p:txBody>
          <a:bodyPr>
            <a:normAutofit lnSpcReduction="10000"/>
          </a:bodyPr>
          <a:lstStyle/>
          <a:p>
            <a:r>
              <a:rPr lang="en-US" b="1" i="0" kern="1200" spc="0" baseline="0" dirty="0"/>
              <a:t>If I had an hour to solve a problem, I’d spend 55 minutes thinking about the problem and 5 minutes thinking about solutions. </a:t>
            </a:r>
          </a:p>
          <a:p>
            <a:endParaRPr lang="en-US" dirty="0"/>
          </a:p>
        </p:txBody>
      </p:sp>
      <p:sp>
        <p:nvSpPr>
          <p:cNvPr id="5" name="Text Placeholder 4">
            <a:extLst>
              <a:ext uri="{FF2B5EF4-FFF2-40B4-BE49-F238E27FC236}">
                <a16:creationId xmlns:a16="http://schemas.microsoft.com/office/drawing/2014/main" id="{FA64984F-B4FC-1993-BF2E-0FAAD4A6F361}"/>
              </a:ext>
            </a:extLst>
          </p:cNvPr>
          <p:cNvSpPr>
            <a:spLocks noGrp="1"/>
          </p:cNvSpPr>
          <p:nvPr>
            <p:ph type="body" sz="quarter" idx="12"/>
          </p:nvPr>
        </p:nvSpPr>
        <p:spPr/>
        <p:txBody>
          <a:bodyPr/>
          <a:lstStyle/>
          <a:p>
            <a:r>
              <a:rPr lang="en-US" i="1" dirty="0"/>
              <a:t>-Attributed to Albert Einstein</a:t>
            </a:r>
          </a:p>
        </p:txBody>
      </p:sp>
    </p:spTree>
    <p:extLst>
      <p:ext uri="{BB962C8B-B14F-4D97-AF65-F5344CB8AC3E}">
        <p14:creationId xmlns:p14="http://schemas.microsoft.com/office/powerpoint/2010/main" val="426269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5742" y="859624"/>
            <a:ext cx="3538464" cy="3405701"/>
          </a:xfrm>
        </p:spPr>
        <p:txBody>
          <a:bodyPr/>
          <a:lstStyle/>
          <a:p>
            <a:r>
              <a:rPr lang="en-US" dirty="0"/>
              <a:t>Visualizing and Analyzing a Process</a:t>
            </a:r>
          </a:p>
        </p:txBody>
      </p:sp>
      <p:sp>
        <p:nvSpPr>
          <p:cNvPr id="3" name="Picture Placeholder 2">
            <a:extLst>
              <a:ext uri="{FF2B5EF4-FFF2-40B4-BE49-F238E27FC236}">
                <a16:creationId xmlns:a16="http://schemas.microsoft.com/office/drawing/2014/main" id="{F266822B-BB19-DF5C-274E-B104D56011BF}"/>
              </a:ext>
            </a:extLst>
          </p:cNvPr>
          <p:cNvSpPr>
            <a:spLocks noGrp="1"/>
          </p:cNvSpPr>
          <p:nvPr>
            <p:ph type="pic" sz="quarter" idx="12"/>
          </p:nvPr>
        </p:nvSpPr>
        <p:spPr>
          <a:xfrm>
            <a:off x="5074418" y="0"/>
            <a:ext cx="7117582" cy="6858000"/>
          </a:xfrm>
          <a:solidFill>
            <a:srgbClr val="009DC2"/>
          </a:solidFill>
        </p:spPr>
        <p:txBody>
          <a:bodyPr/>
          <a:lstStyle/>
          <a:p>
            <a:endParaRPr lang="en-US" dirty="0"/>
          </a:p>
        </p:txBody>
      </p:sp>
      <p:sp>
        <p:nvSpPr>
          <p:cNvPr id="4" name="Slide Number Placeholder 3">
            <a:extLst>
              <a:ext uri="{FF2B5EF4-FFF2-40B4-BE49-F238E27FC236}">
                <a16:creationId xmlns:a16="http://schemas.microsoft.com/office/drawing/2014/main" id="{351E1A3F-118D-48DD-A38E-1C69CEA387C1}"/>
              </a:ext>
            </a:extLst>
          </p:cNvPr>
          <p:cNvSpPr>
            <a:spLocks noGrp="1"/>
          </p:cNvSpPr>
          <p:nvPr>
            <p:ph type="sldNum" sz="quarter" idx="13"/>
          </p:nvPr>
        </p:nvSpPr>
        <p:spPr/>
        <p:txBody>
          <a:bodyPr/>
          <a:lstStyle/>
          <a:p>
            <a:fld id="{0969892B-6FB2-445D-B6A4-8332FBFF141C}" type="slidenum">
              <a:rPr lang="en-US" smtClean="0"/>
              <a:pPr/>
              <a:t>16</a:t>
            </a:fld>
            <a:endParaRPr lang="en-US"/>
          </a:p>
        </p:txBody>
      </p:sp>
      <p:grpSp>
        <p:nvGrpSpPr>
          <p:cNvPr id="18" name="Group 17"/>
          <p:cNvGrpSpPr/>
          <p:nvPr/>
        </p:nvGrpSpPr>
        <p:grpSpPr>
          <a:xfrm>
            <a:off x="5915130" y="1159734"/>
            <a:ext cx="5650523" cy="1576021"/>
            <a:chOff x="3948325" y="3078276"/>
            <a:chExt cx="5650523" cy="1576021"/>
          </a:xfrm>
        </p:grpSpPr>
        <p:sp>
          <p:nvSpPr>
            <p:cNvPr id="16" name="Rectangle 15"/>
            <p:cNvSpPr/>
            <p:nvPr/>
          </p:nvSpPr>
          <p:spPr>
            <a:xfrm>
              <a:off x="3948325" y="3078276"/>
              <a:ext cx="5650523" cy="1576021"/>
            </a:xfrm>
            <a:prstGeom prst="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8000" tIns="252000" rIns="252000" rtlCol="0" anchor="t"/>
            <a:lstStyle/>
            <a:p>
              <a:pPr>
                <a:spcBef>
                  <a:spcPts val="1000"/>
                </a:spcBef>
              </a:pPr>
              <a:r>
                <a:rPr lang="en-US" sz="1400" b="1" dirty="0">
                  <a:solidFill>
                    <a:schemeClr val="tx2"/>
                  </a:solidFill>
                </a:rPr>
                <a:t>Many of our business processes are invisible</a:t>
              </a:r>
            </a:p>
            <a:p>
              <a:pPr marL="285750" indent="-285750">
                <a:spcBef>
                  <a:spcPts val="1000"/>
                </a:spcBef>
                <a:buClr>
                  <a:schemeClr val="accent1"/>
                </a:buClr>
                <a:buFont typeface="Arial" panose="020B0604020202020204" pitchFamily="34" charset="0"/>
                <a:buChar char="•"/>
              </a:pPr>
              <a:r>
                <a:rPr lang="en-US" sz="1400" dirty="0">
                  <a:solidFill>
                    <a:schemeClr val="tx2"/>
                  </a:solidFill>
                </a:rPr>
                <a:t>Process participants only see their portion of the process</a:t>
              </a:r>
            </a:p>
            <a:p>
              <a:pPr marL="285750" indent="-285750">
                <a:spcBef>
                  <a:spcPts val="1000"/>
                </a:spcBef>
                <a:buClr>
                  <a:schemeClr val="accent1"/>
                </a:buClr>
                <a:buFont typeface="Arial" panose="020B0604020202020204" pitchFamily="34" charset="0"/>
                <a:buChar char="•"/>
              </a:pPr>
              <a:r>
                <a:rPr lang="en-US" sz="1400" dirty="0">
                  <a:solidFill>
                    <a:schemeClr val="tx2"/>
                  </a:solidFill>
                </a:rPr>
                <a:t>They often occur inside one or more computer systems with limited visibility</a:t>
              </a:r>
            </a:p>
            <a:p>
              <a:pPr>
                <a:spcBef>
                  <a:spcPts val="1000"/>
                </a:spcBef>
                <a:buClr>
                  <a:schemeClr val="accent1"/>
                </a:buClr>
              </a:pPr>
              <a:endParaRPr lang="en-US" sz="1400" dirty="0">
                <a:solidFill>
                  <a:schemeClr val="tx2"/>
                </a:solidFill>
              </a:endParaRPr>
            </a:p>
            <a:p>
              <a:pPr>
                <a:spcBef>
                  <a:spcPts val="1000"/>
                </a:spcBef>
                <a:buClr>
                  <a:schemeClr val="accent1"/>
                </a:buClr>
              </a:pPr>
              <a:endParaRPr lang="en-US" sz="1400" dirty="0">
                <a:solidFill>
                  <a:schemeClr val="tx2"/>
                </a:solidFill>
              </a:endParaRPr>
            </a:p>
          </p:txBody>
        </p:sp>
        <p:sp>
          <p:nvSpPr>
            <p:cNvPr id="17" name="Oval 16"/>
            <p:cNvSpPr/>
            <p:nvPr/>
          </p:nvSpPr>
          <p:spPr>
            <a:xfrm>
              <a:off x="4149971" y="3301220"/>
              <a:ext cx="309489" cy="309489"/>
            </a:xfrm>
            <a:prstGeom prst="ellipse">
              <a:avLst/>
            </a:prstGeom>
            <a:solidFill>
              <a:srgbClr val="FDB813"/>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000" b="1">
                  <a:solidFill>
                    <a:schemeClr val="bg2"/>
                  </a:solidFill>
                  <a:latin typeface="+mj-lt"/>
                </a:rPr>
                <a:t>1</a:t>
              </a:r>
            </a:p>
          </p:txBody>
        </p:sp>
      </p:grpSp>
      <p:grpSp>
        <p:nvGrpSpPr>
          <p:cNvPr id="22" name="Group 21"/>
          <p:cNvGrpSpPr/>
          <p:nvPr/>
        </p:nvGrpSpPr>
        <p:grpSpPr>
          <a:xfrm>
            <a:off x="5915130" y="4431866"/>
            <a:ext cx="5650523" cy="1576021"/>
            <a:chOff x="3948325" y="3078276"/>
            <a:chExt cx="5650523" cy="1576021"/>
          </a:xfrm>
        </p:grpSpPr>
        <p:sp>
          <p:nvSpPr>
            <p:cNvPr id="23" name="Rectangle 22"/>
            <p:cNvSpPr/>
            <p:nvPr/>
          </p:nvSpPr>
          <p:spPr>
            <a:xfrm>
              <a:off x="3948325" y="3078276"/>
              <a:ext cx="5650523" cy="1576021"/>
            </a:xfrm>
            <a:prstGeom prst="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8000" tIns="252000" rIns="252000" rtlCol="0" anchor="t"/>
            <a:lstStyle/>
            <a:p>
              <a:pPr>
                <a:spcBef>
                  <a:spcPts val="1000"/>
                </a:spcBef>
              </a:pPr>
              <a:r>
                <a:rPr lang="en-US" sz="1400" b="1" dirty="0">
                  <a:solidFill>
                    <a:schemeClr val="tx2"/>
                  </a:solidFill>
                </a:rPr>
                <a:t>Once we can see the process in its entirety, we can analyze it</a:t>
              </a:r>
            </a:p>
            <a:p>
              <a:pPr marL="285750" indent="-285750">
                <a:spcBef>
                  <a:spcPts val="1000"/>
                </a:spcBef>
                <a:buClr>
                  <a:schemeClr val="accent1"/>
                </a:buClr>
                <a:buFont typeface="Arial" panose="020B0604020202020204" pitchFamily="34" charset="0"/>
                <a:buChar char="•"/>
              </a:pPr>
              <a:r>
                <a:rPr lang="en-US" sz="1400" dirty="0">
                  <a:solidFill>
                    <a:schemeClr val="tx2"/>
                  </a:solidFill>
                </a:rPr>
                <a:t>What are the steps in the process that create waste?</a:t>
              </a:r>
            </a:p>
            <a:p>
              <a:pPr marL="285750" indent="-285750">
                <a:spcBef>
                  <a:spcPts val="1000"/>
                </a:spcBef>
                <a:buClr>
                  <a:schemeClr val="accent1"/>
                </a:buClr>
                <a:buFont typeface="Arial" panose="020B0604020202020204" pitchFamily="34" charset="0"/>
                <a:buChar char="•"/>
              </a:pPr>
              <a:r>
                <a:rPr lang="en-US" sz="1400" dirty="0">
                  <a:solidFill>
                    <a:schemeClr val="tx2"/>
                  </a:solidFill>
                </a:rPr>
                <a:t>What are the steps in the process that add value? </a:t>
              </a:r>
            </a:p>
          </p:txBody>
        </p:sp>
        <p:sp>
          <p:nvSpPr>
            <p:cNvPr id="24" name="Oval 23"/>
            <p:cNvSpPr/>
            <p:nvPr/>
          </p:nvSpPr>
          <p:spPr>
            <a:xfrm>
              <a:off x="4149971" y="3301220"/>
              <a:ext cx="309489" cy="309489"/>
            </a:xfrm>
            <a:prstGeom prst="ellipse">
              <a:avLst/>
            </a:prstGeom>
            <a:solidFill>
              <a:srgbClr val="FDB813"/>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000" b="1">
                  <a:solidFill>
                    <a:schemeClr val="bg2"/>
                  </a:solidFill>
                  <a:latin typeface="+mj-lt"/>
                </a:rPr>
                <a:t>3</a:t>
              </a:r>
            </a:p>
          </p:txBody>
        </p:sp>
      </p:grpSp>
      <p:grpSp>
        <p:nvGrpSpPr>
          <p:cNvPr id="34" name="Group 33"/>
          <p:cNvGrpSpPr/>
          <p:nvPr/>
        </p:nvGrpSpPr>
        <p:grpSpPr>
          <a:xfrm>
            <a:off x="5915130" y="3139329"/>
            <a:ext cx="5650523" cy="936006"/>
            <a:chOff x="7924794" y="2911660"/>
            <a:chExt cx="5650523" cy="936006"/>
          </a:xfrm>
        </p:grpSpPr>
        <p:sp>
          <p:nvSpPr>
            <p:cNvPr id="20" name="Rectangle 19"/>
            <p:cNvSpPr/>
            <p:nvPr/>
          </p:nvSpPr>
          <p:spPr>
            <a:xfrm>
              <a:off x="7924794" y="2911660"/>
              <a:ext cx="5650523" cy="9360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8000" tIns="252000" rIns="252000" rtlCol="0" anchor="t"/>
            <a:lstStyle/>
            <a:p>
              <a:pPr>
                <a:spcBef>
                  <a:spcPts val="1000"/>
                </a:spcBef>
              </a:pPr>
              <a:r>
                <a:rPr lang="en-US" sz="1400" b="1" dirty="0">
                  <a:solidFill>
                    <a:schemeClr val="tx2"/>
                  </a:solidFill>
                </a:rPr>
                <a:t>To understand the current state, we need to visualize the process</a:t>
              </a:r>
            </a:p>
          </p:txBody>
        </p:sp>
        <p:sp>
          <p:nvSpPr>
            <p:cNvPr id="21" name="Oval 20"/>
            <p:cNvSpPr/>
            <p:nvPr/>
          </p:nvSpPr>
          <p:spPr>
            <a:xfrm>
              <a:off x="8126440" y="3134603"/>
              <a:ext cx="309489" cy="309489"/>
            </a:xfrm>
            <a:prstGeom prst="ellipse">
              <a:avLst/>
            </a:prstGeom>
            <a:solidFill>
              <a:srgbClr val="FDB813"/>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000" b="1">
                  <a:solidFill>
                    <a:schemeClr val="bg2"/>
                  </a:solidFill>
                  <a:latin typeface="+mj-lt"/>
                </a:rPr>
                <a:t>2</a:t>
              </a:r>
            </a:p>
          </p:txBody>
        </p:sp>
      </p:grpSp>
    </p:spTree>
    <p:extLst>
      <p:ext uri="{BB962C8B-B14F-4D97-AF65-F5344CB8AC3E}">
        <p14:creationId xmlns:p14="http://schemas.microsoft.com/office/powerpoint/2010/main" val="1564239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8D2B1C-833C-847B-05A2-DF7164FA2E19}"/>
              </a:ext>
            </a:extLst>
          </p:cNvPr>
          <p:cNvSpPr/>
          <p:nvPr/>
        </p:nvSpPr>
        <p:spPr>
          <a:xfrm>
            <a:off x="0" y="5336721"/>
            <a:ext cx="12192000" cy="1521279"/>
          </a:xfrm>
          <a:prstGeom prst="rect">
            <a:avLst/>
          </a:prstGeom>
          <a:solidFill>
            <a:srgbClr val="009DC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Title 1">
            <a:extLst>
              <a:ext uri="{FF2B5EF4-FFF2-40B4-BE49-F238E27FC236}">
                <a16:creationId xmlns:a16="http://schemas.microsoft.com/office/drawing/2014/main" id="{2B59FC52-4444-43A1-8BDF-904770DAD355}"/>
              </a:ext>
            </a:extLst>
          </p:cNvPr>
          <p:cNvSpPr>
            <a:spLocks noGrp="1"/>
          </p:cNvSpPr>
          <p:nvPr>
            <p:ph type="title"/>
          </p:nvPr>
        </p:nvSpPr>
        <p:spPr>
          <a:xfrm>
            <a:off x="1007166" y="624213"/>
            <a:ext cx="10177669" cy="1249845"/>
          </a:xfrm>
        </p:spPr>
        <p:txBody>
          <a:bodyPr anchor="t">
            <a:normAutofit/>
          </a:bodyPr>
          <a:lstStyle/>
          <a:p>
            <a:pPr algn="ctr">
              <a:lnSpc>
                <a:spcPct val="90000"/>
              </a:lnSpc>
            </a:pPr>
            <a:r>
              <a:rPr lang="en-US" dirty="0"/>
              <a:t>Process Maps</a:t>
            </a:r>
          </a:p>
        </p:txBody>
      </p:sp>
      <p:sp>
        <p:nvSpPr>
          <p:cNvPr id="10" name="Text Placeholder 9">
            <a:extLst>
              <a:ext uri="{FF2B5EF4-FFF2-40B4-BE49-F238E27FC236}">
                <a16:creationId xmlns:a16="http://schemas.microsoft.com/office/drawing/2014/main" id="{CEE14F89-ED3F-4F67-98F7-8ED45AE2EAAB}"/>
              </a:ext>
            </a:extLst>
          </p:cNvPr>
          <p:cNvSpPr>
            <a:spLocks noGrp="1"/>
          </p:cNvSpPr>
          <p:nvPr>
            <p:ph idx="1"/>
          </p:nvPr>
        </p:nvSpPr>
        <p:spPr>
          <a:xfrm>
            <a:off x="1217035" y="1521278"/>
            <a:ext cx="9757931" cy="3815443"/>
          </a:xfrm>
        </p:spPr>
        <p:txBody>
          <a:bodyPr>
            <a:normAutofit/>
          </a:bodyPr>
          <a:lstStyle/>
          <a:p>
            <a:pPr marL="0" indent="0" algn="ctr">
              <a:buNone/>
            </a:pPr>
            <a:r>
              <a:rPr lang="en-US" dirty="0"/>
              <a:t>Process Maps are diagrams that visually display a series of steps, decisions, and handoffs that occur within a given business process. Once we can </a:t>
            </a:r>
            <a:r>
              <a:rPr lang="en-US" b="1" dirty="0"/>
              <a:t>see</a:t>
            </a:r>
            <a:r>
              <a:rPr lang="en-US" dirty="0"/>
              <a:t> the process, we can </a:t>
            </a:r>
            <a:r>
              <a:rPr lang="en-US" b="1" dirty="0"/>
              <a:t>analyze</a:t>
            </a:r>
            <a:r>
              <a:rPr lang="en-US" dirty="0"/>
              <a:t> it.</a:t>
            </a:r>
          </a:p>
          <a:p>
            <a:pPr marL="0" indent="0">
              <a:buNone/>
            </a:pPr>
            <a:endParaRPr lang="en-US" dirty="0"/>
          </a:p>
          <a:p>
            <a:pPr marL="0" indent="0">
              <a:buNone/>
            </a:pPr>
            <a:endParaRPr lang="en-US" dirty="0"/>
          </a:p>
        </p:txBody>
      </p:sp>
      <p:sp>
        <p:nvSpPr>
          <p:cNvPr id="15" name="Slide Number Placeholder 2">
            <a:extLst>
              <a:ext uri="{FF2B5EF4-FFF2-40B4-BE49-F238E27FC236}">
                <a16:creationId xmlns:a16="http://schemas.microsoft.com/office/drawing/2014/main" id="{6069F45A-D873-4B73-B307-0E70BD132F9B}"/>
              </a:ext>
            </a:extLst>
          </p:cNvPr>
          <p:cNvSpPr>
            <a:spLocks noGrp="1"/>
          </p:cNvSpPr>
          <p:nvPr>
            <p:ph type="sldNum" sz="quarter" idx="10"/>
          </p:nvPr>
        </p:nvSpPr>
        <p:spPr/>
        <p:txBody>
          <a:bodyPr/>
          <a:lstStyle/>
          <a:p>
            <a:pPr>
              <a:spcAft>
                <a:spcPts val="600"/>
              </a:spcAft>
            </a:pPr>
            <a:fld id="{F9A1070B-E53E-4F23-90CF-57ED1B7E60C0}" type="slidenum">
              <a:rPr lang="en-US" sz="1000" smtClean="0"/>
              <a:pPr>
                <a:spcAft>
                  <a:spcPts val="600"/>
                </a:spcAft>
              </a:pPr>
              <a:t>17</a:t>
            </a:fld>
            <a:endParaRPr lang="en-US" sz="1000" dirty="0"/>
          </a:p>
        </p:txBody>
      </p:sp>
      <p:sp>
        <p:nvSpPr>
          <p:cNvPr id="3" name="Slide Number Placeholder 2" hidden="1">
            <a:extLst>
              <a:ext uri="{FF2B5EF4-FFF2-40B4-BE49-F238E27FC236}">
                <a16:creationId xmlns:a16="http://schemas.microsoft.com/office/drawing/2014/main" id="{7B731831-4B9E-4DCD-9FA4-99F177CAA40F}"/>
              </a:ext>
            </a:extLst>
          </p:cNvPr>
          <p:cNvSpPr>
            <a:spLocks noGrp="1"/>
          </p:cNvSpPr>
          <p:nvPr>
            <p:ph type="sldNum" sz="quarter" idx="4294967295"/>
          </p:nvPr>
        </p:nvSpPr>
        <p:spPr>
          <a:xfrm>
            <a:off x="11044238" y="6356350"/>
            <a:ext cx="1147762" cy="501650"/>
          </a:xfrm>
        </p:spPr>
        <p:txBody>
          <a:bodyPr anchor="ctr">
            <a:normAutofit/>
          </a:bodyPr>
          <a:lstStyle/>
          <a:p>
            <a:pPr>
              <a:lnSpc>
                <a:spcPct val="90000"/>
              </a:lnSpc>
              <a:spcAft>
                <a:spcPts val="600"/>
              </a:spcAft>
            </a:pPr>
            <a:fld id="{F9A1070B-E53E-4F23-90CF-57ED1B7E60C0}" type="slidenum">
              <a:rPr lang="en-US" sz="300" smtClean="0"/>
              <a:pPr>
                <a:lnSpc>
                  <a:spcPct val="90000"/>
                </a:lnSpc>
                <a:spcAft>
                  <a:spcPts val="600"/>
                </a:spcAft>
              </a:pPr>
              <a:t>17</a:t>
            </a:fld>
            <a:endParaRPr lang="en-US" sz="300" dirty="0"/>
          </a:p>
        </p:txBody>
      </p:sp>
      <p:pic>
        <p:nvPicPr>
          <p:cNvPr id="6" name="Picture 5">
            <a:extLst>
              <a:ext uri="{FF2B5EF4-FFF2-40B4-BE49-F238E27FC236}">
                <a16:creationId xmlns:a16="http://schemas.microsoft.com/office/drawing/2014/main" id="{14866E1E-5947-409D-87EF-A2F0D49CA5B6}"/>
              </a:ext>
            </a:extLst>
          </p:cNvPr>
          <p:cNvPicPr>
            <a:picLocks noChangeAspect="1"/>
          </p:cNvPicPr>
          <p:nvPr/>
        </p:nvPicPr>
        <p:blipFill rotWithShape="1">
          <a:blip r:embed="rId3"/>
          <a:srcRect l="8383" t="5192" r="12509" b="16334"/>
          <a:stretch/>
        </p:blipFill>
        <p:spPr>
          <a:xfrm>
            <a:off x="2830332" y="3123872"/>
            <a:ext cx="6531337" cy="3109914"/>
          </a:xfrm>
          <a:prstGeom prst="rect">
            <a:avLst/>
          </a:prstGeom>
          <a:noFill/>
          <a:ln>
            <a:noFill/>
          </a:ln>
          <a:effectLst/>
        </p:spPr>
      </p:pic>
    </p:spTree>
    <p:extLst>
      <p:ext uri="{BB962C8B-B14F-4D97-AF65-F5344CB8AC3E}">
        <p14:creationId xmlns:p14="http://schemas.microsoft.com/office/powerpoint/2010/main" val="2429231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DD0C24C-C8C7-E64D-A2E4-D49802EAC9D7}"/>
              </a:ext>
            </a:extLst>
          </p:cNvPr>
          <p:cNvSpPr/>
          <p:nvPr/>
        </p:nvSpPr>
        <p:spPr>
          <a:xfrm>
            <a:off x="3486777" y="2764201"/>
            <a:ext cx="2160396" cy="928839"/>
          </a:xfrm>
          <a:prstGeom prst="round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400" b="1" dirty="0">
                <a:solidFill>
                  <a:schemeClr val="tx1"/>
                </a:solidFill>
              </a:rPr>
              <a:t>Over-Production</a:t>
            </a:r>
          </a:p>
        </p:txBody>
      </p:sp>
      <p:sp>
        <p:nvSpPr>
          <p:cNvPr id="12" name="Rounded Rectangle 11">
            <a:extLst>
              <a:ext uri="{FF2B5EF4-FFF2-40B4-BE49-F238E27FC236}">
                <a16:creationId xmlns:a16="http://schemas.microsoft.com/office/drawing/2014/main" id="{BE1A8E61-6868-17BA-76C7-CCBEF8800C47}"/>
              </a:ext>
            </a:extLst>
          </p:cNvPr>
          <p:cNvSpPr/>
          <p:nvPr/>
        </p:nvSpPr>
        <p:spPr>
          <a:xfrm>
            <a:off x="6149590" y="2764201"/>
            <a:ext cx="2160396" cy="928839"/>
          </a:xfrm>
          <a:prstGeom prst="round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400" b="1" dirty="0">
                <a:solidFill>
                  <a:schemeClr val="tx1"/>
                </a:solidFill>
              </a:rPr>
              <a:t>Waiting</a:t>
            </a:r>
          </a:p>
        </p:txBody>
      </p:sp>
      <p:sp>
        <p:nvSpPr>
          <p:cNvPr id="13" name="Rounded Rectangle 12">
            <a:extLst>
              <a:ext uri="{FF2B5EF4-FFF2-40B4-BE49-F238E27FC236}">
                <a16:creationId xmlns:a16="http://schemas.microsoft.com/office/drawing/2014/main" id="{ECC01278-79E3-2041-D175-0A89CED69B54}"/>
              </a:ext>
            </a:extLst>
          </p:cNvPr>
          <p:cNvSpPr/>
          <p:nvPr/>
        </p:nvSpPr>
        <p:spPr>
          <a:xfrm>
            <a:off x="8792306" y="2764201"/>
            <a:ext cx="2160396" cy="928839"/>
          </a:xfrm>
          <a:prstGeom prst="round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400" b="1" dirty="0">
                <a:solidFill>
                  <a:schemeClr val="tx1"/>
                </a:solidFill>
              </a:rPr>
              <a:t>Non-Utilized Talent </a:t>
            </a:r>
            <a:br>
              <a:rPr lang="en-US" sz="1400" b="1" dirty="0">
                <a:solidFill>
                  <a:schemeClr val="tx1"/>
                </a:solidFill>
              </a:rPr>
            </a:br>
            <a:r>
              <a:rPr lang="en-US" sz="1400" b="1" dirty="0">
                <a:solidFill>
                  <a:schemeClr val="tx1"/>
                </a:solidFill>
              </a:rPr>
              <a:t>or Resources</a:t>
            </a:r>
          </a:p>
        </p:txBody>
      </p:sp>
      <p:sp>
        <p:nvSpPr>
          <p:cNvPr id="8" name="Rounded Rectangle 7">
            <a:extLst>
              <a:ext uri="{FF2B5EF4-FFF2-40B4-BE49-F238E27FC236}">
                <a16:creationId xmlns:a16="http://schemas.microsoft.com/office/drawing/2014/main" id="{0B02BB20-6EAB-7C37-7458-7ADD499ADE44}"/>
              </a:ext>
            </a:extLst>
          </p:cNvPr>
          <p:cNvSpPr/>
          <p:nvPr/>
        </p:nvSpPr>
        <p:spPr>
          <a:xfrm>
            <a:off x="834013" y="2764201"/>
            <a:ext cx="2160396" cy="928839"/>
          </a:xfrm>
          <a:prstGeom prst="round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400" b="1" dirty="0">
                <a:solidFill>
                  <a:schemeClr val="tx1"/>
                </a:solidFill>
              </a:rPr>
              <a:t>Defects</a:t>
            </a:r>
          </a:p>
        </p:txBody>
      </p:sp>
      <p:sp>
        <p:nvSpPr>
          <p:cNvPr id="10" name="Title 1">
            <a:extLst>
              <a:ext uri="{FF2B5EF4-FFF2-40B4-BE49-F238E27FC236}">
                <a16:creationId xmlns:a16="http://schemas.microsoft.com/office/drawing/2014/main" id="{AA85173F-0E08-4FCF-A2C6-51F656029F79}"/>
              </a:ext>
            </a:extLst>
          </p:cNvPr>
          <p:cNvSpPr>
            <a:spLocks noGrp="1"/>
          </p:cNvSpPr>
          <p:nvPr>
            <p:ph type="title"/>
          </p:nvPr>
        </p:nvSpPr>
        <p:spPr>
          <a:xfrm>
            <a:off x="1007166" y="533465"/>
            <a:ext cx="10177669" cy="1249845"/>
          </a:xfrm>
        </p:spPr>
        <p:txBody>
          <a:bodyPr anchor="t">
            <a:normAutofit/>
          </a:bodyPr>
          <a:lstStyle/>
          <a:p>
            <a:pPr algn="ctr"/>
            <a:r>
              <a:rPr lang="en-US" dirty="0"/>
              <a:t>Eight Wastes - </a:t>
            </a:r>
            <a:r>
              <a:rPr lang="en-US" i="1" dirty="0"/>
              <a:t>look for the DOWNTIME</a:t>
            </a:r>
          </a:p>
        </p:txBody>
      </p:sp>
      <p:sp>
        <p:nvSpPr>
          <p:cNvPr id="21" name="Slide Number Placeholder 3">
            <a:extLst>
              <a:ext uri="{FF2B5EF4-FFF2-40B4-BE49-F238E27FC236}">
                <a16:creationId xmlns:a16="http://schemas.microsoft.com/office/drawing/2014/main" id="{3CF2018F-272F-4EDA-ADFD-84C4B722AB79}"/>
              </a:ext>
            </a:extLst>
          </p:cNvPr>
          <p:cNvSpPr>
            <a:spLocks noGrp="1"/>
          </p:cNvSpPr>
          <p:nvPr>
            <p:ph type="sldNum" sz="quarter" idx="10"/>
          </p:nvPr>
        </p:nvSpPr>
        <p:spPr/>
        <p:txBody>
          <a:bodyPr anchor="ctr">
            <a:normAutofit/>
          </a:bodyPr>
          <a:lstStyle/>
          <a:p>
            <a:pPr>
              <a:spcAft>
                <a:spcPts val="600"/>
              </a:spcAft>
            </a:pPr>
            <a:fld id="{A99F835D-3D1B-4B84-A540-3620AF8CD006}" type="slidenum">
              <a:rPr lang="en-US" smtClean="0"/>
              <a:pPr>
                <a:spcAft>
                  <a:spcPts val="600"/>
                </a:spcAft>
              </a:pPr>
              <a:t>18</a:t>
            </a:fld>
            <a:endParaRPr lang="en-US" dirty="0"/>
          </a:p>
        </p:txBody>
      </p:sp>
      <p:sp>
        <p:nvSpPr>
          <p:cNvPr id="2" name="Oval 1">
            <a:extLst>
              <a:ext uri="{FF2B5EF4-FFF2-40B4-BE49-F238E27FC236}">
                <a16:creationId xmlns:a16="http://schemas.microsoft.com/office/drawing/2014/main" id="{84954DCB-FAC3-D935-FECB-05A2555A20C1}"/>
              </a:ext>
            </a:extLst>
          </p:cNvPr>
          <p:cNvSpPr/>
          <p:nvPr/>
        </p:nvSpPr>
        <p:spPr>
          <a:xfrm>
            <a:off x="1416818" y="1889090"/>
            <a:ext cx="994786" cy="994786"/>
          </a:xfrm>
          <a:prstGeom prst="ellipse">
            <a:avLst/>
          </a:prstGeom>
          <a:solidFill>
            <a:srgbClr val="72B599"/>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4" name="Oval 3">
            <a:extLst>
              <a:ext uri="{FF2B5EF4-FFF2-40B4-BE49-F238E27FC236}">
                <a16:creationId xmlns:a16="http://schemas.microsoft.com/office/drawing/2014/main" id="{71D782B0-593D-91E6-A459-F06277F6009A}"/>
              </a:ext>
            </a:extLst>
          </p:cNvPr>
          <p:cNvSpPr/>
          <p:nvPr/>
        </p:nvSpPr>
        <p:spPr>
          <a:xfrm>
            <a:off x="4072933" y="1889090"/>
            <a:ext cx="994786" cy="994786"/>
          </a:xfrm>
          <a:prstGeom prst="ellipse">
            <a:avLst/>
          </a:prstGeom>
          <a:solidFill>
            <a:srgbClr val="72B599"/>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5" name="Oval 4">
            <a:extLst>
              <a:ext uri="{FF2B5EF4-FFF2-40B4-BE49-F238E27FC236}">
                <a16:creationId xmlns:a16="http://schemas.microsoft.com/office/drawing/2014/main" id="{0BD7F7F5-094D-237D-1BD3-750C3246FB5A}"/>
              </a:ext>
            </a:extLst>
          </p:cNvPr>
          <p:cNvSpPr/>
          <p:nvPr/>
        </p:nvSpPr>
        <p:spPr>
          <a:xfrm>
            <a:off x="6729048" y="1889090"/>
            <a:ext cx="994786" cy="994786"/>
          </a:xfrm>
          <a:prstGeom prst="ellipse">
            <a:avLst/>
          </a:prstGeom>
          <a:solidFill>
            <a:srgbClr val="72B599"/>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7" name="Oval 6">
            <a:extLst>
              <a:ext uri="{FF2B5EF4-FFF2-40B4-BE49-F238E27FC236}">
                <a16:creationId xmlns:a16="http://schemas.microsoft.com/office/drawing/2014/main" id="{EB991DC6-3146-C198-3B07-A0980CDA4992}"/>
              </a:ext>
            </a:extLst>
          </p:cNvPr>
          <p:cNvSpPr/>
          <p:nvPr/>
        </p:nvSpPr>
        <p:spPr>
          <a:xfrm>
            <a:off x="9385162" y="1889090"/>
            <a:ext cx="994786" cy="994786"/>
          </a:xfrm>
          <a:prstGeom prst="ellipse">
            <a:avLst/>
          </a:prstGeom>
          <a:solidFill>
            <a:srgbClr val="72B599"/>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4" name="Rounded Rectangle 13">
            <a:extLst>
              <a:ext uri="{FF2B5EF4-FFF2-40B4-BE49-F238E27FC236}">
                <a16:creationId xmlns:a16="http://schemas.microsoft.com/office/drawing/2014/main" id="{F0DF602F-FDBA-69F9-3CEC-D46DB6BC9B63}"/>
              </a:ext>
            </a:extLst>
          </p:cNvPr>
          <p:cNvSpPr/>
          <p:nvPr/>
        </p:nvSpPr>
        <p:spPr>
          <a:xfrm>
            <a:off x="3486777" y="4984887"/>
            <a:ext cx="2160396" cy="928839"/>
          </a:xfrm>
          <a:prstGeom prst="round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400" b="1" dirty="0">
                <a:solidFill>
                  <a:schemeClr val="tx1"/>
                </a:solidFill>
              </a:rPr>
              <a:t>Inventory</a:t>
            </a:r>
          </a:p>
        </p:txBody>
      </p:sp>
      <p:sp>
        <p:nvSpPr>
          <p:cNvPr id="15" name="Rounded Rectangle 14">
            <a:extLst>
              <a:ext uri="{FF2B5EF4-FFF2-40B4-BE49-F238E27FC236}">
                <a16:creationId xmlns:a16="http://schemas.microsoft.com/office/drawing/2014/main" id="{BF345DB7-474C-2FD5-38E0-8DC26CB837CC}"/>
              </a:ext>
            </a:extLst>
          </p:cNvPr>
          <p:cNvSpPr/>
          <p:nvPr/>
        </p:nvSpPr>
        <p:spPr>
          <a:xfrm>
            <a:off x="6149590" y="4984887"/>
            <a:ext cx="2160396" cy="928839"/>
          </a:xfrm>
          <a:prstGeom prst="round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400" b="1" dirty="0">
                <a:solidFill>
                  <a:schemeClr val="tx1"/>
                </a:solidFill>
              </a:rPr>
              <a:t>Motion</a:t>
            </a:r>
          </a:p>
        </p:txBody>
      </p:sp>
      <p:sp>
        <p:nvSpPr>
          <p:cNvPr id="16" name="Rounded Rectangle 15">
            <a:extLst>
              <a:ext uri="{FF2B5EF4-FFF2-40B4-BE49-F238E27FC236}">
                <a16:creationId xmlns:a16="http://schemas.microsoft.com/office/drawing/2014/main" id="{2E04766D-9D6B-69EB-A95F-69EF330AD7AE}"/>
              </a:ext>
            </a:extLst>
          </p:cNvPr>
          <p:cNvSpPr/>
          <p:nvPr/>
        </p:nvSpPr>
        <p:spPr>
          <a:xfrm>
            <a:off x="8792306" y="4984887"/>
            <a:ext cx="2160396" cy="928839"/>
          </a:xfrm>
          <a:prstGeom prst="round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400" b="1" dirty="0">
                <a:solidFill>
                  <a:schemeClr val="tx1"/>
                </a:solidFill>
              </a:rPr>
              <a:t>Extra Processing</a:t>
            </a:r>
          </a:p>
        </p:txBody>
      </p:sp>
      <p:sp>
        <p:nvSpPr>
          <p:cNvPr id="17" name="Rounded Rectangle 16">
            <a:extLst>
              <a:ext uri="{FF2B5EF4-FFF2-40B4-BE49-F238E27FC236}">
                <a16:creationId xmlns:a16="http://schemas.microsoft.com/office/drawing/2014/main" id="{9B054CCC-B32B-2AD2-8CF8-BB88A9BDDFB5}"/>
              </a:ext>
            </a:extLst>
          </p:cNvPr>
          <p:cNvSpPr/>
          <p:nvPr/>
        </p:nvSpPr>
        <p:spPr>
          <a:xfrm>
            <a:off x="834013" y="4984887"/>
            <a:ext cx="2160396" cy="928839"/>
          </a:xfrm>
          <a:prstGeom prst="round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1000"/>
              </a:spcBef>
            </a:pPr>
            <a:r>
              <a:rPr lang="en-US" sz="1400" b="1" dirty="0">
                <a:solidFill>
                  <a:schemeClr val="tx1"/>
                </a:solidFill>
              </a:rPr>
              <a:t>Transportation</a:t>
            </a:r>
          </a:p>
        </p:txBody>
      </p:sp>
      <p:sp>
        <p:nvSpPr>
          <p:cNvPr id="18" name="Oval 17">
            <a:extLst>
              <a:ext uri="{FF2B5EF4-FFF2-40B4-BE49-F238E27FC236}">
                <a16:creationId xmlns:a16="http://schemas.microsoft.com/office/drawing/2014/main" id="{1166CB68-3627-F8DF-CE9C-6C679D0C830A}"/>
              </a:ext>
            </a:extLst>
          </p:cNvPr>
          <p:cNvSpPr/>
          <p:nvPr/>
        </p:nvSpPr>
        <p:spPr>
          <a:xfrm>
            <a:off x="1416818" y="4109776"/>
            <a:ext cx="994786" cy="994786"/>
          </a:xfrm>
          <a:prstGeom prst="ellipse">
            <a:avLst/>
          </a:prstGeom>
          <a:solidFill>
            <a:srgbClr val="72B599"/>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9" name="Oval 18">
            <a:extLst>
              <a:ext uri="{FF2B5EF4-FFF2-40B4-BE49-F238E27FC236}">
                <a16:creationId xmlns:a16="http://schemas.microsoft.com/office/drawing/2014/main" id="{E7CDCDC5-717B-2FD9-9262-B782BC92A4E5}"/>
              </a:ext>
            </a:extLst>
          </p:cNvPr>
          <p:cNvSpPr/>
          <p:nvPr/>
        </p:nvSpPr>
        <p:spPr>
          <a:xfrm>
            <a:off x="4072933" y="4109776"/>
            <a:ext cx="994786" cy="994786"/>
          </a:xfrm>
          <a:prstGeom prst="ellipse">
            <a:avLst/>
          </a:prstGeom>
          <a:solidFill>
            <a:srgbClr val="72B599"/>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0" name="Oval 19">
            <a:extLst>
              <a:ext uri="{FF2B5EF4-FFF2-40B4-BE49-F238E27FC236}">
                <a16:creationId xmlns:a16="http://schemas.microsoft.com/office/drawing/2014/main" id="{3EFDC28D-0425-7D2D-8B81-50D17BE98496}"/>
              </a:ext>
            </a:extLst>
          </p:cNvPr>
          <p:cNvSpPr/>
          <p:nvPr/>
        </p:nvSpPr>
        <p:spPr>
          <a:xfrm>
            <a:off x="6729048" y="4109776"/>
            <a:ext cx="994786" cy="994786"/>
          </a:xfrm>
          <a:prstGeom prst="ellipse">
            <a:avLst/>
          </a:prstGeom>
          <a:solidFill>
            <a:srgbClr val="72B599"/>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2" name="Oval 21">
            <a:extLst>
              <a:ext uri="{FF2B5EF4-FFF2-40B4-BE49-F238E27FC236}">
                <a16:creationId xmlns:a16="http://schemas.microsoft.com/office/drawing/2014/main" id="{B0C5C054-8080-3F41-8E27-CB142E3061AA}"/>
              </a:ext>
            </a:extLst>
          </p:cNvPr>
          <p:cNvSpPr/>
          <p:nvPr/>
        </p:nvSpPr>
        <p:spPr>
          <a:xfrm>
            <a:off x="9385162" y="4109776"/>
            <a:ext cx="994786" cy="994786"/>
          </a:xfrm>
          <a:prstGeom prst="ellipse">
            <a:avLst/>
          </a:prstGeom>
          <a:solidFill>
            <a:srgbClr val="72B599"/>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3" name="Title 1">
            <a:extLst>
              <a:ext uri="{FF2B5EF4-FFF2-40B4-BE49-F238E27FC236}">
                <a16:creationId xmlns:a16="http://schemas.microsoft.com/office/drawing/2014/main" id="{03A93749-1D65-5F60-7028-F914C157960F}"/>
              </a:ext>
            </a:extLst>
          </p:cNvPr>
          <p:cNvSpPr txBox="1">
            <a:spLocks/>
          </p:cNvSpPr>
          <p:nvPr/>
        </p:nvSpPr>
        <p:spPr>
          <a:xfrm>
            <a:off x="1446760" y="1909186"/>
            <a:ext cx="1003853" cy="1249845"/>
          </a:xfrm>
          <a:prstGeom prst="rect">
            <a:avLst/>
          </a:prstGeom>
          <a:effectLst/>
        </p:spPr>
        <p:txBody>
          <a:bodyPr vert="horz" lIns="0" tIns="192024" rIns="0" bIns="0" rtlCol="0" anchor="t" anchorCtr="0">
            <a:normAutofit/>
          </a:bodyPr>
          <a:lst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a:lstStyle>
          <a:p>
            <a:pPr algn="ctr"/>
            <a:r>
              <a:rPr lang="en-US" sz="4000" dirty="0">
                <a:solidFill>
                  <a:schemeClr val="bg1"/>
                </a:solidFill>
              </a:rPr>
              <a:t>D</a:t>
            </a:r>
            <a:endParaRPr lang="en-US" sz="4000" i="1" dirty="0">
              <a:solidFill>
                <a:schemeClr val="bg1"/>
              </a:solidFill>
            </a:endParaRPr>
          </a:p>
        </p:txBody>
      </p:sp>
      <p:sp>
        <p:nvSpPr>
          <p:cNvPr id="24" name="Title 1">
            <a:extLst>
              <a:ext uri="{FF2B5EF4-FFF2-40B4-BE49-F238E27FC236}">
                <a16:creationId xmlns:a16="http://schemas.microsoft.com/office/drawing/2014/main" id="{B06D8CB7-8A6C-4BA6-CA0E-EF809385FD19}"/>
              </a:ext>
            </a:extLst>
          </p:cNvPr>
          <p:cNvSpPr txBox="1">
            <a:spLocks/>
          </p:cNvSpPr>
          <p:nvPr/>
        </p:nvSpPr>
        <p:spPr>
          <a:xfrm>
            <a:off x="4069379" y="1909186"/>
            <a:ext cx="1003853" cy="1249845"/>
          </a:xfrm>
          <a:prstGeom prst="rect">
            <a:avLst/>
          </a:prstGeom>
          <a:effectLst/>
        </p:spPr>
        <p:txBody>
          <a:bodyPr vert="horz" lIns="0" tIns="192024" rIns="0" bIns="0" rtlCol="0" anchor="t" anchorCtr="0">
            <a:normAutofit/>
          </a:bodyPr>
          <a:lst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a:lstStyle>
          <a:p>
            <a:pPr algn="ctr"/>
            <a:r>
              <a:rPr lang="en-US" sz="4000" dirty="0">
                <a:solidFill>
                  <a:schemeClr val="bg1"/>
                </a:solidFill>
              </a:rPr>
              <a:t>O</a:t>
            </a:r>
            <a:endParaRPr lang="en-US" sz="4000" i="1" dirty="0">
              <a:solidFill>
                <a:schemeClr val="bg1"/>
              </a:solidFill>
            </a:endParaRPr>
          </a:p>
        </p:txBody>
      </p:sp>
      <p:sp>
        <p:nvSpPr>
          <p:cNvPr id="25" name="Title 1">
            <a:extLst>
              <a:ext uri="{FF2B5EF4-FFF2-40B4-BE49-F238E27FC236}">
                <a16:creationId xmlns:a16="http://schemas.microsoft.com/office/drawing/2014/main" id="{6A75649D-3BE0-66E8-35AF-D2EF77347697}"/>
              </a:ext>
            </a:extLst>
          </p:cNvPr>
          <p:cNvSpPr txBox="1">
            <a:spLocks/>
          </p:cNvSpPr>
          <p:nvPr/>
        </p:nvSpPr>
        <p:spPr>
          <a:xfrm>
            <a:off x="6742242" y="1909186"/>
            <a:ext cx="1003853" cy="1249845"/>
          </a:xfrm>
          <a:prstGeom prst="rect">
            <a:avLst/>
          </a:prstGeom>
          <a:effectLst/>
        </p:spPr>
        <p:txBody>
          <a:bodyPr vert="horz" lIns="0" tIns="192024" rIns="0" bIns="0" rtlCol="0" anchor="t" anchorCtr="0">
            <a:normAutofit/>
          </a:bodyPr>
          <a:lst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a:lstStyle>
          <a:p>
            <a:pPr algn="ctr"/>
            <a:r>
              <a:rPr lang="en-US" sz="4000" dirty="0">
                <a:solidFill>
                  <a:schemeClr val="bg1"/>
                </a:solidFill>
              </a:rPr>
              <a:t>W</a:t>
            </a:r>
            <a:endParaRPr lang="en-US" sz="4000" i="1" dirty="0">
              <a:solidFill>
                <a:schemeClr val="bg1"/>
              </a:solidFill>
            </a:endParaRPr>
          </a:p>
        </p:txBody>
      </p:sp>
      <p:sp>
        <p:nvSpPr>
          <p:cNvPr id="26" name="Title 1">
            <a:extLst>
              <a:ext uri="{FF2B5EF4-FFF2-40B4-BE49-F238E27FC236}">
                <a16:creationId xmlns:a16="http://schemas.microsoft.com/office/drawing/2014/main" id="{0E84FDB2-CD31-28B3-3A7B-2A7643930F41}"/>
              </a:ext>
            </a:extLst>
          </p:cNvPr>
          <p:cNvSpPr txBox="1">
            <a:spLocks/>
          </p:cNvSpPr>
          <p:nvPr/>
        </p:nvSpPr>
        <p:spPr>
          <a:xfrm>
            <a:off x="9395007" y="1909186"/>
            <a:ext cx="1003853" cy="1249845"/>
          </a:xfrm>
          <a:prstGeom prst="rect">
            <a:avLst/>
          </a:prstGeom>
          <a:effectLst/>
        </p:spPr>
        <p:txBody>
          <a:bodyPr vert="horz" lIns="0" tIns="192024" rIns="0" bIns="0" rtlCol="0" anchor="t" anchorCtr="0">
            <a:normAutofit/>
          </a:bodyPr>
          <a:lst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a:lstStyle>
          <a:p>
            <a:pPr algn="ctr"/>
            <a:r>
              <a:rPr lang="en-US" sz="4000" dirty="0">
                <a:solidFill>
                  <a:schemeClr val="bg1"/>
                </a:solidFill>
              </a:rPr>
              <a:t>N</a:t>
            </a:r>
            <a:endParaRPr lang="en-US" sz="4000" i="1" dirty="0">
              <a:solidFill>
                <a:schemeClr val="bg1"/>
              </a:solidFill>
            </a:endParaRPr>
          </a:p>
        </p:txBody>
      </p:sp>
      <p:sp>
        <p:nvSpPr>
          <p:cNvPr id="27" name="Title 1">
            <a:extLst>
              <a:ext uri="{FF2B5EF4-FFF2-40B4-BE49-F238E27FC236}">
                <a16:creationId xmlns:a16="http://schemas.microsoft.com/office/drawing/2014/main" id="{527F712B-F963-4C83-04A3-D08D14DBD33B}"/>
              </a:ext>
            </a:extLst>
          </p:cNvPr>
          <p:cNvSpPr txBox="1">
            <a:spLocks/>
          </p:cNvSpPr>
          <p:nvPr/>
        </p:nvSpPr>
        <p:spPr>
          <a:xfrm>
            <a:off x="1426664" y="4160018"/>
            <a:ext cx="1003853" cy="1249845"/>
          </a:xfrm>
          <a:prstGeom prst="rect">
            <a:avLst/>
          </a:prstGeom>
          <a:effectLst/>
        </p:spPr>
        <p:txBody>
          <a:bodyPr vert="horz" lIns="0" tIns="192024" rIns="0" bIns="0" rtlCol="0" anchor="t" anchorCtr="0">
            <a:normAutofit/>
          </a:bodyPr>
          <a:lst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a:lstStyle>
          <a:p>
            <a:pPr algn="ctr"/>
            <a:r>
              <a:rPr lang="en-US" sz="4000" dirty="0">
                <a:solidFill>
                  <a:schemeClr val="bg1"/>
                </a:solidFill>
              </a:rPr>
              <a:t>T</a:t>
            </a:r>
            <a:endParaRPr lang="en-US" sz="4000" i="1" dirty="0">
              <a:solidFill>
                <a:schemeClr val="bg1"/>
              </a:solidFill>
            </a:endParaRPr>
          </a:p>
        </p:txBody>
      </p:sp>
      <p:sp>
        <p:nvSpPr>
          <p:cNvPr id="28" name="Title 1">
            <a:extLst>
              <a:ext uri="{FF2B5EF4-FFF2-40B4-BE49-F238E27FC236}">
                <a16:creationId xmlns:a16="http://schemas.microsoft.com/office/drawing/2014/main" id="{7F8788AE-C20C-05C2-A098-665D8E9228EB}"/>
              </a:ext>
            </a:extLst>
          </p:cNvPr>
          <p:cNvSpPr txBox="1">
            <a:spLocks/>
          </p:cNvSpPr>
          <p:nvPr/>
        </p:nvSpPr>
        <p:spPr>
          <a:xfrm>
            <a:off x="4079427" y="4119826"/>
            <a:ext cx="1003853" cy="1249845"/>
          </a:xfrm>
          <a:prstGeom prst="rect">
            <a:avLst/>
          </a:prstGeom>
          <a:effectLst/>
        </p:spPr>
        <p:txBody>
          <a:bodyPr vert="horz" lIns="0" tIns="192024" rIns="0" bIns="0" rtlCol="0" anchor="t" anchorCtr="0">
            <a:normAutofit/>
          </a:bodyPr>
          <a:lst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a:lstStyle>
          <a:p>
            <a:pPr algn="ctr"/>
            <a:r>
              <a:rPr lang="en-US" sz="4000" dirty="0">
                <a:solidFill>
                  <a:schemeClr val="bg1"/>
                </a:solidFill>
              </a:rPr>
              <a:t>I</a:t>
            </a:r>
            <a:endParaRPr lang="en-US" sz="4000" i="1" dirty="0">
              <a:solidFill>
                <a:schemeClr val="bg1"/>
              </a:solidFill>
            </a:endParaRPr>
          </a:p>
        </p:txBody>
      </p:sp>
      <p:sp>
        <p:nvSpPr>
          <p:cNvPr id="29" name="Title 1">
            <a:extLst>
              <a:ext uri="{FF2B5EF4-FFF2-40B4-BE49-F238E27FC236}">
                <a16:creationId xmlns:a16="http://schemas.microsoft.com/office/drawing/2014/main" id="{93640FF0-2244-A314-A95B-669C52836F33}"/>
              </a:ext>
            </a:extLst>
          </p:cNvPr>
          <p:cNvSpPr txBox="1">
            <a:spLocks/>
          </p:cNvSpPr>
          <p:nvPr/>
        </p:nvSpPr>
        <p:spPr>
          <a:xfrm>
            <a:off x="6732194" y="4139922"/>
            <a:ext cx="1003853" cy="1249845"/>
          </a:xfrm>
          <a:prstGeom prst="rect">
            <a:avLst/>
          </a:prstGeom>
          <a:effectLst/>
        </p:spPr>
        <p:txBody>
          <a:bodyPr vert="horz" lIns="0" tIns="192024" rIns="0" bIns="0" rtlCol="0" anchor="t" anchorCtr="0">
            <a:normAutofit/>
          </a:bodyPr>
          <a:lst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a:lstStyle>
          <a:p>
            <a:pPr algn="ctr"/>
            <a:r>
              <a:rPr lang="en-US" sz="4000" dirty="0">
                <a:solidFill>
                  <a:schemeClr val="bg1"/>
                </a:solidFill>
              </a:rPr>
              <a:t>M</a:t>
            </a:r>
            <a:endParaRPr lang="en-US" sz="4000" i="1" dirty="0">
              <a:solidFill>
                <a:schemeClr val="bg1"/>
              </a:solidFill>
            </a:endParaRPr>
          </a:p>
        </p:txBody>
      </p:sp>
      <p:sp>
        <p:nvSpPr>
          <p:cNvPr id="30" name="Title 1">
            <a:extLst>
              <a:ext uri="{FF2B5EF4-FFF2-40B4-BE49-F238E27FC236}">
                <a16:creationId xmlns:a16="http://schemas.microsoft.com/office/drawing/2014/main" id="{50120334-E9BA-E3F5-1E2F-92B19C72EDA7}"/>
              </a:ext>
            </a:extLst>
          </p:cNvPr>
          <p:cNvSpPr txBox="1">
            <a:spLocks/>
          </p:cNvSpPr>
          <p:nvPr/>
        </p:nvSpPr>
        <p:spPr>
          <a:xfrm>
            <a:off x="9395007" y="4139922"/>
            <a:ext cx="1003853" cy="1249845"/>
          </a:xfrm>
          <a:prstGeom prst="rect">
            <a:avLst/>
          </a:prstGeom>
          <a:effectLst/>
        </p:spPr>
        <p:txBody>
          <a:bodyPr vert="horz" lIns="0" tIns="192024" rIns="0" bIns="0" rtlCol="0" anchor="t" anchorCtr="0">
            <a:normAutofit/>
          </a:bodyPr>
          <a:lstStyle>
            <a:lvl1pPr algn="l" defTabSz="914296" rtl="0" eaLnBrk="1" latinLnBrk="0" hangingPunct="1">
              <a:lnSpc>
                <a:spcPct val="100000"/>
              </a:lnSpc>
              <a:spcBef>
                <a:spcPct val="0"/>
              </a:spcBef>
              <a:buNone/>
              <a:defRPr sz="3600" b="1" i="0" kern="1200" spc="0" baseline="0">
                <a:solidFill>
                  <a:srgbClr val="009DC2"/>
                </a:solidFill>
                <a:latin typeface="+mj-lt"/>
                <a:ea typeface="Montserrat" charset="0"/>
                <a:cs typeface="Montserrat" charset="0"/>
              </a:defRPr>
            </a:lvl1pPr>
          </a:lstStyle>
          <a:p>
            <a:pPr algn="ctr"/>
            <a:r>
              <a:rPr lang="en-US" sz="4000" dirty="0">
                <a:solidFill>
                  <a:schemeClr val="bg1"/>
                </a:solidFill>
              </a:rPr>
              <a:t>E</a:t>
            </a:r>
            <a:endParaRPr lang="en-US" sz="4000" i="1" dirty="0">
              <a:solidFill>
                <a:schemeClr val="bg1"/>
              </a:solidFill>
            </a:endParaRPr>
          </a:p>
        </p:txBody>
      </p:sp>
    </p:spTree>
    <p:extLst>
      <p:ext uri="{BB962C8B-B14F-4D97-AF65-F5344CB8AC3E}">
        <p14:creationId xmlns:p14="http://schemas.microsoft.com/office/powerpoint/2010/main" val="912345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81B43-9E52-4886-8DBF-E35B3062451C}"/>
              </a:ext>
            </a:extLst>
          </p:cNvPr>
          <p:cNvSpPr/>
          <p:nvPr/>
        </p:nvSpPr>
        <p:spPr>
          <a:xfrm flipV="1">
            <a:off x="0" y="1631952"/>
            <a:ext cx="12192000" cy="5226048"/>
          </a:xfrm>
          <a:prstGeom prst="rect">
            <a:avLst/>
          </a:prstGeom>
          <a:solidFill>
            <a:srgbClr val="72B599">
              <a:alpha val="20000"/>
            </a:srgb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5" name="Title 4">
            <a:extLst>
              <a:ext uri="{FF2B5EF4-FFF2-40B4-BE49-F238E27FC236}">
                <a16:creationId xmlns:a16="http://schemas.microsoft.com/office/drawing/2014/main" id="{A14E3525-7FDD-458B-917F-9EA3F069E11A}"/>
              </a:ext>
            </a:extLst>
          </p:cNvPr>
          <p:cNvSpPr>
            <a:spLocks noGrp="1"/>
          </p:cNvSpPr>
          <p:nvPr>
            <p:ph type="title"/>
          </p:nvPr>
        </p:nvSpPr>
        <p:spPr>
          <a:xfrm>
            <a:off x="792836" y="587476"/>
            <a:ext cx="10177669" cy="1249845"/>
          </a:xfrm>
        </p:spPr>
        <p:txBody>
          <a:bodyPr/>
          <a:lstStyle/>
          <a:p>
            <a:r>
              <a:rPr lang="en-US" dirty="0"/>
              <a:t>Identifying Waste</a:t>
            </a:r>
          </a:p>
        </p:txBody>
      </p:sp>
      <p:sp>
        <p:nvSpPr>
          <p:cNvPr id="6" name="Text Placeholder 5">
            <a:extLst>
              <a:ext uri="{FF2B5EF4-FFF2-40B4-BE49-F238E27FC236}">
                <a16:creationId xmlns:a16="http://schemas.microsoft.com/office/drawing/2014/main" id="{8939F517-B240-4953-B94E-7DA34C5254A5}"/>
              </a:ext>
            </a:extLst>
          </p:cNvPr>
          <p:cNvSpPr>
            <a:spLocks noGrp="1"/>
          </p:cNvSpPr>
          <p:nvPr>
            <p:ph sz="half" idx="1"/>
          </p:nvPr>
        </p:nvSpPr>
        <p:spPr>
          <a:xfrm>
            <a:off x="792837" y="2160688"/>
            <a:ext cx="5015948" cy="3777468"/>
          </a:xfrm>
        </p:spPr>
        <p:txBody>
          <a:bodyPr>
            <a:normAutofit fontScale="92500" lnSpcReduction="20000"/>
          </a:bodyPr>
          <a:lstStyle/>
          <a:p>
            <a:pPr marL="0" indent="0">
              <a:buNone/>
            </a:pPr>
            <a:r>
              <a:rPr lang="en-US" b="1" u="sng" dirty="0"/>
              <a:t>Defects</a:t>
            </a:r>
          </a:p>
          <a:p>
            <a:pPr>
              <a:buClr>
                <a:srgbClr val="023B40"/>
              </a:buClr>
            </a:pPr>
            <a:r>
              <a:rPr lang="en-US" sz="2400" dirty="0"/>
              <a:t>Efforts caused by rework, scrap, or incorrect information</a:t>
            </a:r>
          </a:p>
          <a:p>
            <a:pPr>
              <a:buClr>
                <a:srgbClr val="023B40"/>
              </a:buClr>
            </a:pPr>
            <a:r>
              <a:rPr lang="en-US" dirty="0"/>
              <a:t>Process requires returns, rework, or repair</a:t>
            </a:r>
          </a:p>
          <a:p>
            <a:pPr>
              <a:buClr>
                <a:srgbClr val="023B40"/>
              </a:buClr>
            </a:pPr>
            <a:r>
              <a:rPr lang="en-US" dirty="0"/>
              <a:t>Examples: 	</a:t>
            </a:r>
          </a:p>
          <a:p>
            <a:pPr lvl="1">
              <a:buClr>
                <a:srgbClr val="023B40"/>
              </a:buClr>
            </a:pPr>
            <a:r>
              <a:rPr lang="en-US" dirty="0"/>
              <a:t>Incorrect tax or benefit calculations</a:t>
            </a:r>
          </a:p>
          <a:p>
            <a:pPr lvl="1">
              <a:buClr>
                <a:srgbClr val="023B40"/>
              </a:buClr>
            </a:pPr>
            <a:r>
              <a:rPr lang="en-US" dirty="0"/>
              <a:t>Equipment malfunction due to parts installed incorrectly</a:t>
            </a:r>
          </a:p>
          <a:p>
            <a:pPr lvl="1">
              <a:buClr>
                <a:srgbClr val="023B40"/>
              </a:buClr>
            </a:pPr>
            <a:r>
              <a:rPr lang="en-US" dirty="0"/>
              <a:t>Errors in recording data - like Personnel Action Forms</a:t>
            </a:r>
          </a:p>
          <a:p>
            <a:pPr lvl="1">
              <a:buClr>
                <a:srgbClr val="023B40"/>
              </a:buClr>
            </a:pPr>
            <a:r>
              <a:rPr lang="en-US" dirty="0"/>
              <a:t>Faulty software implementation</a:t>
            </a:r>
          </a:p>
        </p:txBody>
      </p:sp>
      <p:sp>
        <p:nvSpPr>
          <p:cNvPr id="7" name="Content Placeholder 6">
            <a:extLst>
              <a:ext uri="{FF2B5EF4-FFF2-40B4-BE49-F238E27FC236}">
                <a16:creationId xmlns:a16="http://schemas.microsoft.com/office/drawing/2014/main" id="{6A726983-013B-4BC6-ADD4-18A10C93D9A2}"/>
              </a:ext>
            </a:extLst>
          </p:cNvPr>
          <p:cNvSpPr>
            <a:spLocks noGrp="1"/>
          </p:cNvSpPr>
          <p:nvPr>
            <p:ph sz="half" idx="2"/>
          </p:nvPr>
        </p:nvSpPr>
        <p:spPr>
          <a:xfrm>
            <a:off x="6495732" y="2160689"/>
            <a:ext cx="5009321" cy="3777469"/>
          </a:xfrm>
        </p:spPr>
        <p:txBody>
          <a:bodyPr>
            <a:normAutofit fontScale="92500" lnSpcReduction="20000"/>
          </a:bodyPr>
          <a:lstStyle/>
          <a:p>
            <a:pPr marL="0" indent="0">
              <a:buNone/>
            </a:pPr>
            <a:r>
              <a:rPr lang="en-US" b="1" u="sng" dirty="0"/>
              <a:t>Overproduction</a:t>
            </a:r>
          </a:p>
          <a:p>
            <a:pPr>
              <a:buClr>
                <a:srgbClr val="023B40"/>
              </a:buClr>
            </a:pPr>
            <a:r>
              <a:rPr lang="en-US" dirty="0"/>
              <a:t>Producing more than is needed or before it is needed</a:t>
            </a:r>
          </a:p>
          <a:p>
            <a:pPr>
              <a:buClr>
                <a:srgbClr val="023B40"/>
              </a:buClr>
            </a:pPr>
            <a:r>
              <a:rPr lang="en-US" dirty="0"/>
              <a:t>Entering the same information in multiple places</a:t>
            </a:r>
          </a:p>
          <a:p>
            <a:pPr>
              <a:buClr>
                <a:srgbClr val="023B40"/>
              </a:buClr>
            </a:pPr>
            <a:r>
              <a:rPr lang="en-US" dirty="0"/>
              <a:t>Examples:</a:t>
            </a:r>
          </a:p>
          <a:p>
            <a:pPr lvl="1">
              <a:buClr>
                <a:srgbClr val="023B40"/>
              </a:buClr>
            </a:pPr>
            <a:r>
              <a:rPr lang="en-US" dirty="0"/>
              <a:t>Maintaining multiple files and databases with similar information</a:t>
            </a:r>
          </a:p>
          <a:p>
            <a:pPr lvl="1">
              <a:buClr>
                <a:srgbClr val="023B40"/>
              </a:buClr>
            </a:pPr>
            <a:r>
              <a:rPr lang="en-US" dirty="0"/>
              <a:t>Printing more copies of forms than are required</a:t>
            </a:r>
          </a:p>
          <a:p>
            <a:pPr lvl="1">
              <a:buClr>
                <a:srgbClr val="023B40"/>
              </a:buClr>
            </a:pPr>
            <a:r>
              <a:rPr lang="en-US" dirty="0"/>
              <a:t>Assigning more staff than needed for a public event </a:t>
            </a:r>
          </a:p>
        </p:txBody>
      </p:sp>
      <p:sp>
        <p:nvSpPr>
          <p:cNvPr id="4" name="Slide Number Placeholder 3">
            <a:extLst>
              <a:ext uri="{FF2B5EF4-FFF2-40B4-BE49-F238E27FC236}">
                <a16:creationId xmlns:a16="http://schemas.microsoft.com/office/drawing/2014/main" id="{CA49BB7F-4943-4D20-9A62-448344916851}"/>
              </a:ext>
            </a:extLst>
          </p:cNvPr>
          <p:cNvSpPr>
            <a:spLocks noGrp="1"/>
          </p:cNvSpPr>
          <p:nvPr>
            <p:ph type="sldNum" sz="quarter" idx="10"/>
          </p:nvPr>
        </p:nvSpPr>
        <p:spPr/>
        <p:txBody>
          <a:bodyPr/>
          <a:lstStyle/>
          <a:p>
            <a:fld id="{A99F835D-3D1B-4B84-A540-3620AF8CD006}" type="slidenum">
              <a:rPr lang="en-US" smtClean="0"/>
              <a:t>19</a:t>
            </a:fld>
            <a:endParaRPr lang="en-US" dirty="0"/>
          </a:p>
        </p:txBody>
      </p:sp>
      <p:cxnSp>
        <p:nvCxnSpPr>
          <p:cNvPr id="8" name="Straight Connector 7">
            <a:extLst>
              <a:ext uri="{FF2B5EF4-FFF2-40B4-BE49-F238E27FC236}">
                <a16:creationId xmlns:a16="http://schemas.microsoft.com/office/drawing/2014/main" id="{629BDF97-83B2-52A5-B391-8FB9C99ED837}"/>
              </a:ext>
            </a:extLst>
          </p:cNvPr>
          <p:cNvCxnSpPr>
            <a:cxnSpLocks/>
          </p:cNvCxnSpPr>
          <p:nvPr/>
        </p:nvCxnSpPr>
        <p:spPr>
          <a:xfrm>
            <a:off x="6012299" y="1487156"/>
            <a:ext cx="0" cy="472272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6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699FE7-C232-AA43-92ED-82E5E6F699D0}"/>
              </a:ext>
            </a:extLst>
          </p:cNvPr>
          <p:cNvSpPr/>
          <p:nvPr/>
        </p:nvSpPr>
        <p:spPr>
          <a:xfrm>
            <a:off x="6627" y="3429000"/>
            <a:ext cx="12178746" cy="3429002"/>
          </a:xfrm>
          <a:prstGeom prst="rect">
            <a:avLst/>
          </a:prstGeom>
          <a:solidFill>
            <a:srgbClr val="72B599">
              <a:alpha val="25000"/>
            </a:srgb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2" name="Title 11">
            <a:extLst>
              <a:ext uri="{FF2B5EF4-FFF2-40B4-BE49-F238E27FC236}">
                <a16:creationId xmlns:a16="http://schemas.microsoft.com/office/drawing/2014/main" id="{DCFF98BA-4608-4242-B64D-132C619D4DF1}"/>
              </a:ext>
            </a:extLst>
          </p:cNvPr>
          <p:cNvSpPr>
            <a:spLocks noGrp="1"/>
          </p:cNvSpPr>
          <p:nvPr>
            <p:ph type="title"/>
          </p:nvPr>
        </p:nvSpPr>
        <p:spPr>
          <a:xfrm>
            <a:off x="1518066" y="580301"/>
            <a:ext cx="9155869" cy="1249845"/>
          </a:xfrm>
        </p:spPr>
        <p:txBody>
          <a:bodyPr/>
          <a:lstStyle/>
          <a:p>
            <a:r>
              <a:rPr lang="en-US" sz="4800" dirty="0">
                <a:solidFill>
                  <a:srgbClr val="009DC2"/>
                </a:solidFill>
                <a:latin typeface="Arial Black" panose="020B0A04020102020204" pitchFamily="34" charset="0"/>
              </a:rPr>
              <a:t>Speakers</a:t>
            </a:r>
          </a:p>
        </p:txBody>
      </p:sp>
      <p:pic>
        <p:nvPicPr>
          <p:cNvPr id="17" name="Picture Placeholder 22">
            <a:extLst>
              <a:ext uri="{FF2B5EF4-FFF2-40B4-BE49-F238E27FC236}">
                <a16:creationId xmlns:a16="http://schemas.microsoft.com/office/drawing/2014/main" id="{7CFD512B-E8A9-0B5C-7E1C-A4951F5AD493}"/>
              </a:ext>
            </a:extLst>
          </p:cNvPr>
          <p:cNvPicPr>
            <a:picLocks noChangeAspect="1"/>
          </p:cNvPicPr>
          <p:nvPr/>
        </p:nvPicPr>
        <p:blipFill>
          <a:blip r:embed="rId3">
            <a:extLst>
              <a:ext uri="{28A0092B-C50C-407E-A947-70E740481C1C}">
                <a14:useLocalDpi xmlns:a14="http://schemas.microsoft.com/office/drawing/2010/main" val="0"/>
              </a:ext>
            </a:extLst>
          </a:blip>
          <a:srcRect l="42" r="42"/>
          <a:stretch/>
        </p:blipFill>
        <p:spPr>
          <a:xfrm>
            <a:off x="3841772" y="2703007"/>
            <a:ext cx="1680271" cy="1681668"/>
          </a:xfrm>
          <a:prstGeom prst="ellipse">
            <a:avLst/>
          </a:prstGeom>
          <a:gradFill>
            <a:gsLst>
              <a:gs pos="0">
                <a:schemeClr val="tx1">
                  <a:alpha val="40000"/>
                </a:schemeClr>
              </a:gs>
              <a:gs pos="99000">
                <a:schemeClr val="tx1">
                  <a:alpha val="20000"/>
                </a:schemeClr>
              </a:gs>
            </a:gsLst>
            <a:lin ang="5400000" scaled="1"/>
          </a:gradFill>
          <a:ln>
            <a:noFill/>
          </a:ln>
          <a:effectLst>
            <a:outerShdw blurRad="109015" dist="38100" dir="2700000" algn="tl" rotWithShape="0">
              <a:prstClr val="black">
                <a:alpha val="29000"/>
              </a:prstClr>
            </a:outerShdw>
          </a:effectLst>
        </p:spPr>
      </p:pic>
      <p:sp>
        <p:nvSpPr>
          <p:cNvPr id="18" name="Content Placeholder 13">
            <a:extLst>
              <a:ext uri="{FF2B5EF4-FFF2-40B4-BE49-F238E27FC236}">
                <a16:creationId xmlns:a16="http://schemas.microsoft.com/office/drawing/2014/main" id="{A2618A04-7901-6902-EE8E-FD06F10D306E}"/>
              </a:ext>
            </a:extLst>
          </p:cNvPr>
          <p:cNvSpPr txBox="1">
            <a:spLocks/>
          </p:cNvSpPr>
          <p:nvPr/>
        </p:nvSpPr>
        <p:spPr>
          <a:xfrm>
            <a:off x="3726666" y="4545343"/>
            <a:ext cx="1910483" cy="1249842"/>
          </a:xfrm>
          <a:prstGeom prst="rect">
            <a:avLst/>
          </a:prstGeom>
        </p:spPr>
        <p:txBody>
          <a:bodyPr vert="horz" lIns="0" tIns="0" rIns="0" bIns="0" rtlCol="0">
            <a:noAutofit/>
          </a:bodyPr>
          <a:lstStyle>
            <a:lvl1pPr marL="0" indent="0" algn="l" defTabSz="914296" rtl="0" eaLnBrk="1" latinLnBrk="0" hangingPunct="1">
              <a:lnSpc>
                <a:spcPct val="100000"/>
              </a:lnSpc>
              <a:spcBef>
                <a:spcPts val="0"/>
              </a:spcBef>
              <a:buFont typeface="Arial" panose="020B0604020202020204" pitchFamily="34" charset="0"/>
              <a:buNone/>
              <a:defRPr sz="1400" b="1" kern="1200">
                <a:solidFill>
                  <a:schemeClr val="tx2"/>
                </a:solidFill>
                <a:latin typeface="+mj-lt"/>
                <a:ea typeface="+mn-ea"/>
                <a:cs typeface="+mn-cs"/>
              </a:defRPr>
            </a:lvl1pPr>
            <a:lvl2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2pPr>
            <a:lvl3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3pPr>
            <a:lvl4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4pPr>
            <a:lvl5pPr marL="0" indent="0" algn="l" defTabSz="914296" rtl="0" eaLnBrk="1" latinLnBrk="0" hangingPunct="1">
              <a:lnSpc>
                <a:spcPct val="100000"/>
              </a:lnSpc>
              <a:spcBef>
                <a:spcPts val="499"/>
              </a:spcBef>
              <a:buFont typeface="Arial" panose="020B0604020202020204" pitchFamily="34" charset="0"/>
              <a:buNone/>
              <a:defRPr sz="1051" b="1" kern="1200" baseline="0">
                <a:solidFill>
                  <a:schemeClr val="accent1"/>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rgbClr val="009DC2"/>
                </a:solidFill>
                <a:latin typeface="Arial Black" panose="020B0A04020102020204" pitchFamily="34" charset="0"/>
              </a:rPr>
              <a:t>Jonathan Ingram</a:t>
            </a:r>
          </a:p>
          <a:p>
            <a:pPr algn="ctr">
              <a:lnSpc>
                <a:spcPct val="110000"/>
              </a:lnSpc>
              <a:spcBef>
                <a:spcPts val="200"/>
              </a:spcBef>
              <a:spcAft>
                <a:spcPts val="600"/>
              </a:spcAft>
            </a:pPr>
            <a:r>
              <a:rPr lang="en-US" b="0" dirty="0">
                <a:solidFill>
                  <a:schemeClr val="tx1"/>
                </a:solidFill>
                <a:latin typeface="Arial"/>
              </a:rPr>
              <a:t>Vice President </a:t>
            </a:r>
            <a:br>
              <a:rPr lang="en-US" b="0" dirty="0">
                <a:solidFill>
                  <a:schemeClr val="tx1"/>
                </a:solidFill>
                <a:latin typeface="Arial"/>
              </a:rPr>
            </a:br>
            <a:r>
              <a:rPr lang="en-US" b="0" dirty="0">
                <a:solidFill>
                  <a:schemeClr val="tx1"/>
                </a:solidFill>
                <a:latin typeface="Arial"/>
              </a:rPr>
              <a:t>(Raftelis)</a:t>
            </a:r>
          </a:p>
        </p:txBody>
      </p:sp>
      <p:sp>
        <p:nvSpPr>
          <p:cNvPr id="26" name="Slide Number Placeholder 3">
            <a:extLst>
              <a:ext uri="{FF2B5EF4-FFF2-40B4-BE49-F238E27FC236}">
                <a16:creationId xmlns:a16="http://schemas.microsoft.com/office/drawing/2014/main" id="{EA81F3C7-9A54-E571-2264-430C360CE111}"/>
              </a:ext>
            </a:extLst>
          </p:cNvPr>
          <p:cNvSpPr txBox="1">
            <a:spLocks/>
          </p:cNvSpPr>
          <p:nvPr/>
        </p:nvSpPr>
        <p:spPr>
          <a:xfrm>
            <a:off x="1" y="6356352"/>
            <a:ext cx="1003852" cy="365125"/>
          </a:xfrm>
          <a:prstGeom prst="rect">
            <a:avLst/>
          </a:prstGeom>
        </p:spPr>
        <p:txBody>
          <a:bodyPr anchor="ct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F9A1070B-E53E-4F23-90CF-57ED1B7E60C0}" type="slidenum">
              <a:rPr lang="en-US" sz="1000" b="1"/>
              <a:pPr algn="ctr"/>
              <a:t>2</a:t>
            </a:fld>
            <a:endParaRPr lang="en-US" sz="1000" b="1" dirty="0"/>
          </a:p>
        </p:txBody>
      </p:sp>
      <p:pic>
        <p:nvPicPr>
          <p:cNvPr id="2" name="Picture Placeholder 22">
            <a:extLst>
              <a:ext uri="{FF2B5EF4-FFF2-40B4-BE49-F238E27FC236}">
                <a16:creationId xmlns:a16="http://schemas.microsoft.com/office/drawing/2014/main" id="{39CCDB48-FF35-97E1-C7E9-E27EE56BB89E}"/>
              </a:ext>
            </a:extLst>
          </p:cNvPr>
          <p:cNvPicPr>
            <a:picLocks noChangeAspect="1"/>
          </p:cNvPicPr>
          <p:nvPr/>
        </p:nvPicPr>
        <p:blipFill>
          <a:blip r:embed="rId4">
            <a:extLst>
              <a:ext uri="{28A0092B-C50C-407E-A947-70E740481C1C}">
                <a14:useLocalDpi xmlns:a14="http://schemas.microsoft.com/office/drawing/2010/main" val="0"/>
              </a:ext>
            </a:extLst>
          </a:blip>
          <a:srcRect l="42" r="42"/>
          <a:stretch/>
        </p:blipFill>
        <p:spPr>
          <a:xfrm>
            <a:off x="1012146" y="2683957"/>
            <a:ext cx="1680271" cy="1681668"/>
          </a:xfrm>
          <a:prstGeom prst="ellipse">
            <a:avLst/>
          </a:prstGeom>
          <a:gradFill>
            <a:gsLst>
              <a:gs pos="0">
                <a:schemeClr val="tx1">
                  <a:alpha val="40000"/>
                </a:schemeClr>
              </a:gs>
              <a:gs pos="99000">
                <a:schemeClr val="tx1">
                  <a:alpha val="20000"/>
                </a:schemeClr>
              </a:gs>
            </a:gsLst>
            <a:lin ang="5400000" scaled="1"/>
          </a:gradFill>
          <a:ln>
            <a:noFill/>
          </a:ln>
          <a:effectLst>
            <a:outerShdw blurRad="109015" dist="38100" dir="2700000" algn="tl" rotWithShape="0">
              <a:prstClr val="black">
                <a:alpha val="29000"/>
              </a:prstClr>
            </a:outerShdw>
          </a:effectLst>
        </p:spPr>
      </p:pic>
      <p:sp>
        <p:nvSpPr>
          <p:cNvPr id="3" name="Content Placeholder 13">
            <a:extLst>
              <a:ext uri="{FF2B5EF4-FFF2-40B4-BE49-F238E27FC236}">
                <a16:creationId xmlns:a16="http://schemas.microsoft.com/office/drawing/2014/main" id="{3275DCFB-BCD6-1316-BCFD-A24B0BFC9A3A}"/>
              </a:ext>
            </a:extLst>
          </p:cNvPr>
          <p:cNvSpPr txBox="1">
            <a:spLocks/>
          </p:cNvSpPr>
          <p:nvPr/>
        </p:nvSpPr>
        <p:spPr>
          <a:xfrm>
            <a:off x="897040" y="4525334"/>
            <a:ext cx="1910483" cy="1249842"/>
          </a:xfrm>
          <a:prstGeom prst="rect">
            <a:avLst/>
          </a:prstGeom>
        </p:spPr>
        <p:txBody>
          <a:bodyPr vert="horz" lIns="0" tIns="0" rIns="0" bIns="0" rtlCol="0">
            <a:noAutofit/>
          </a:bodyPr>
          <a:lstStyle>
            <a:lvl1pPr marL="0" indent="0" algn="l" defTabSz="914296" rtl="0" eaLnBrk="1" latinLnBrk="0" hangingPunct="1">
              <a:lnSpc>
                <a:spcPct val="100000"/>
              </a:lnSpc>
              <a:spcBef>
                <a:spcPts val="0"/>
              </a:spcBef>
              <a:buFont typeface="Arial" panose="020B0604020202020204" pitchFamily="34" charset="0"/>
              <a:buNone/>
              <a:defRPr sz="1400" b="1" kern="1200">
                <a:solidFill>
                  <a:schemeClr val="tx2"/>
                </a:solidFill>
                <a:latin typeface="+mj-lt"/>
                <a:ea typeface="+mn-ea"/>
                <a:cs typeface="+mn-cs"/>
              </a:defRPr>
            </a:lvl1pPr>
            <a:lvl2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2pPr>
            <a:lvl3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3pPr>
            <a:lvl4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4pPr>
            <a:lvl5pPr marL="0" indent="0" algn="l" defTabSz="914296" rtl="0" eaLnBrk="1" latinLnBrk="0" hangingPunct="1">
              <a:lnSpc>
                <a:spcPct val="100000"/>
              </a:lnSpc>
              <a:spcBef>
                <a:spcPts val="499"/>
              </a:spcBef>
              <a:buFont typeface="Arial" panose="020B0604020202020204" pitchFamily="34" charset="0"/>
              <a:buNone/>
              <a:defRPr sz="1051" b="1" kern="1200" baseline="0">
                <a:solidFill>
                  <a:schemeClr val="accent1"/>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rgbClr val="009DC2"/>
                </a:solidFill>
                <a:latin typeface="Arial Black" panose="020B0A04020102020204" pitchFamily="34" charset="0"/>
              </a:rPr>
              <a:t>Randy Brown</a:t>
            </a:r>
          </a:p>
          <a:p>
            <a:pPr algn="ctr">
              <a:lnSpc>
                <a:spcPct val="110000"/>
              </a:lnSpc>
              <a:spcBef>
                <a:spcPts val="200"/>
              </a:spcBef>
              <a:spcAft>
                <a:spcPts val="600"/>
              </a:spcAft>
            </a:pPr>
            <a:r>
              <a:rPr lang="en-US" b="0" dirty="0">
                <a:solidFill>
                  <a:schemeClr val="tx1"/>
                </a:solidFill>
                <a:latin typeface="Arial"/>
              </a:rPr>
              <a:t>Utilities Director</a:t>
            </a:r>
            <a:br>
              <a:rPr lang="en-US" b="0" dirty="0">
                <a:solidFill>
                  <a:schemeClr val="tx1"/>
                </a:solidFill>
                <a:latin typeface="Arial"/>
              </a:rPr>
            </a:br>
            <a:r>
              <a:rPr lang="en-US" b="0" dirty="0">
                <a:solidFill>
                  <a:schemeClr val="tx1"/>
                </a:solidFill>
                <a:latin typeface="Arial"/>
              </a:rPr>
              <a:t>(City of Pompano Beach)</a:t>
            </a:r>
          </a:p>
        </p:txBody>
      </p:sp>
      <p:pic>
        <p:nvPicPr>
          <p:cNvPr id="4" name="Picture Placeholder 22">
            <a:extLst>
              <a:ext uri="{FF2B5EF4-FFF2-40B4-BE49-F238E27FC236}">
                <a16:creationId xmlns:a16="http://schemas.microsoft.com/office/drawing/2014/main" id="{16B77FA5-84FA-B827-1DEB-5134B8C7B83C}"/>
              </a:ext>
            </a:extLst>
          </p:cNvPr>
          <p:cNvPicPr>
            <a:picLocks noChangeAspect="1"/>
          </p:cNvPicPr>
          <p:nvPr/>
        </p:nvPicPr>
        <p:blipFill>
          <a:blip r:embed="rId5">
            <a:extLst>
              <a:ext uri="{28A0092B-C50C-407E-A947-70E740481C1C}">
                <a14:useLocalDpi xmlns:a14="http://schemas.microsoft.com/office/drawing/2010/main" val="0"/>
              </a:ext>
            </a:extLst>
          </a:blip>
          <a:srcRect l="42" r="42"/>
          <a:stretch/>
        </p:blipFill>
        <p:spPr>
          <a:xfrm>
            <a:off x="6694009" y="2703007"/>
            <a:ext cx="1680271" cy="1681668"/>
          </a:xfrm>
          <a:prstGeom prst="ellipse">
            <a:avLst/>
          </a:prstGeom>
          <a:gradFill>
            <a:gsLst>
              <a:gs pos="0">
                <a:schemeClr val="tx1">
                  <a:alpha val="40000"/>
                </a:schemeClr>
              </a:gs>
              <a:gs pos="99000">
                <a:schemeClr val="tx1">
                  <a:alpha val="20000"/>
                </a:schemeClr>
              </a:gs>
            </a:gsLst>
            <a:lin ang="5400000" scaled="1"/>
          </a:gradFill>
          <a:ln>
            <a:noFill/>
          </a:ln>
          <a:effectLst>
            <a:outerShdw blurRad="109015" dist="38100" dir="2700000" algn="tl" rotWithShape="0">
              <a:prstClr val="black">
                <a:alpha val="29000"/>
              </a:prstClr>
            </a:outerShdw>
          </a:effectLst>
        </p:spPr>
      </p:pic>
      <p:sp>
        <p:nvSpPr>
          <p:cNvPr id="5" name="Content Placeholder 13">
            <a:extLst>
              <a:ext uri="{FF2B5EF4-FFF2-40B4-BE49-F238E27FC236}">
                <a16:creationId xmlns:a16="http://schemas.microsoft.com/office/drawing/2014/main" id="{4456524E-2386-2552-63BC-270888045E1B}"/>
              </a:ext>
            </a:extLst>
          </p:cNvPr>
          <p:cNvSpPr txBox="1">
            <a:spLocks/>
          </p:cNvSpPr>
          <p:nvPr/>
        </p:nvSpPr>
        <p:spPr>
          <a:xfrm>
            <a:off x="6578903" y="4525334"/>
            <a:ext cx="1910483" cy="1249842"/>
          </a:xfrm>
          <a:prstGeom prst="rect">
            <a:avLst/>
          </a:prstGeom>
        </p:spPr>
        <p:txBody>
          <a:bodyPr vert="horz" lIns="0" tIns="0" rIns="0" bIns="0" rtlCol="0">
            <a:noAutofit/>
          </a:bodyPr>
          <a:lstStyle>
            <a:lvl1pPr marL="0" indent="0" algn="l" defTabSz="914296" rtl="0" eaLnBrk="1" latinLnBrk="0" hangingPunct="1">
              <a:lnSpc>
                <a:spcPct val="100000"/>
              </a:lnSpc>
              <a:spcBef>
                <a:spcPts val="0"/>
              </a:spcBef>
              <a:buFont typeface="Arial" panose="020B0604020202020204" pitchFamily="34" charset="0"/>
              <a:buNone/>
              <a:defRPr sz="1400" b="1" kern="1200">
                <a:solidFill>
                  <a:schemeClr val="tx2"/>
                </a:solidFill>
                <a:latin typeface="+mj-lt"/>
                <a:ea typeface="+mn-ea"/>
                <a:cs typeface="+mn-cs"/>
              </a:defRPr>
            </a:lvl1pPr>
            <a:lvl2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2pPr>
            <a:lvl3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3pPr>
            <a:lvl4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4pPr>
            <a:lvl5pPr marL="0" indent="0" algn="l" defTabSz="914296" rtl="0" eaLnBrk="1" latinLnBrk="0" hangingPunct="1">
              <a:lnSpc>
                <a:spcPct val="100000"/>
              </a:lnSpc>
              <a:spcBef>
                <a:spcPts val="499"/>
              </a:spcBef>
              <a:buFont typeface="Arial" panose="020B0604020202020204" pitchFamily="34" charset="0"/>
              <a:buNone/>
              <a:defRPr sz="1051" b="1" kern="1200" baseline="0">
                <a:solidFill>
                  <a:schemeClr val="accent1"/>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rgbClr val="009DC2"/>
                </a:solidFill>
                <a:latin typeface="Arial Black" panose="020B0A04020102020204" pitchFamily="34" charset="0"/>
              </a:rPr>
              <a:t>Jennifer </a:t>
            </a:r>
            <a:br>
              <a:rPr lang="en-US" sz="1800" dirty="0">
                <a:solidFill>
                  <a:srgbClr val="009DC2"/>
                </a:solidFill>
                <a:latin typeface="Arial Black" panose="020B0A04020102020204" pitchFamily="34" charset="0"/>
              </a:rPr>
            </a:br>
            <a:r>
              <a:rPr lang="en-US" sz="1800" dirty="0">
                <a:solidFill>
                  <a:srgbClr val="009DC2"/>
                </a:solidFill>
                <a:latin typeface="Arial Black" panose="020B0A04020102020204" pitchFamily="34" charset="0"/>
              </a:rPr>
              <a:t>Teal</a:t>
            </a:r>
          </a:p>
          <a:p>
            <a:pPr algn="ctr">
              <a:lnSpc>
                <a:spcPct val="110000"/>
              </a:lnSpc>
              <a:spcBef>
                <a:spcPts val="200"/>
              </a:spcBef>
              <a:spcAft>
                <a:spcPts val="600"/>
              </a:spcAft>
            </a:pPr>
            <a:r>
              <a:rPr lang="en-US" b="0" dirty="0">
                <a:solidFill>
                  <a:schemeClr val="tx1"/>
                </a:solidFill>
                <a:latin typeface="Arial"/>
              </a:rPr>
              <a:t>Senior Manager</a:t>
            </a:r>
            <a:br>
              <a:rPr lang="en-US" b="0" dirty="0">
                <a:solidFill>
                  <a:schemeClr val="tx1"/>
                </a:solidFill>
                <a:latin typeface="Arial"/>
              </a:rPr>
            </a:br>
            <a:r>
              <a:rPr lang="en-US" b="0" dirty="0">
                <a:solidFill>
                  <a:schemeClr val="tx1"/>
                </a:solidFill>
                <a:latin typeface="Arial"/>
              </a:rPr>
              <a:t>(Raftelis)</a:t>
            </a:r>
          </a:p>
          <a:p>
            <a:pPr algn="ctr">
              <a:lnSpc>
                <a:spcPct val="110000"/>
              </a:lnSpc>
              <a:spcBef>
                <a:spcPts val="200"/>
              </a:spcBef>
              <a:spcAft>
                <a:spcPts val="600"/>
              </a:spcAft>
            </a:pPr>
            <a:endParaRPr lang="en-US" sz="1200" dirty="0">
              <a:solidFill>
                <a:srgbClr val="023B40"/>
              </a:solidFill>
              <a:latin typeface="Arial"/>
            </a:endParaRPr>
          </a:p>
        </p:txBody>
      </p:sp>
      <p:pic>
        <p:nvPicPr>
          <p:cNvPr id="6" name="Picture Placeholder 22">
            <a:extLst>
              <a:ext uri="{FF2B5EF4-FFF2-40B4-BE49-F238E27FC236}">
                <a16:creationId xmlns:a16="http://schemas.microsoft.com/office/drawing/2014/main" id="{F5567662-D369-F54C-90CB-F8373AEC5B98}"/>
              </a:ext>
            </a:extLst>
          </p:cNvPr>
          <p:cNvPicPr>
            <a:picLocks noChangeAspect="1"/>
          </p:cNvPicPr>
          <p:nvPr/>
        </p:nvPicPr>
        <p:blipFill>
          <a:blip r:embed="rId6"/>
          <a:srcRect l="42" r="42"/>
          <a:stretch/>
        </p:blipFill>
        <p:spPr>
          <a:xfrm>
            <a:off x="9498862" y="2703007"/>
            <a:ext cx="1680271" cy="1681668"/>
          </a:xfrm>
          <a:prstGeom prst="ellipse">
            <a:avLst/>
          </a:prstGeom>
          <a:gradFill>
            <a:gsLst>
              <a:gs pos="0">
                <a:schemeClr val="tx1">
                  <a:alpha val="40000"/>
                </a:schemeClr>
              </a:gs>
              <a:gs pos="99000">
                <a:schemeClr val="tx1">
                  <a:alpha val="20000"/>
                </a:schemeClr>
              </a:gs>
            </a:gsLst>
            <a:lin ang="5400000" scaled="1"/>
          </a:gradFill>
          <a:ln>
            <a:noFill/>
          </a:ln>
          <a:effectLst>
            <a:outerShdw blurRad="109015" dist="38100" dir="2700000" algn="tl" rotWithShape="0">
              <a:prstClr val="black">
                <a:alpha val="29000"/>
              </a:prstClr>
            </a:outerShdw>
          </a:effectLst>
        </p:spPr>
      </p:pic>
      <p:sp>
        <p:nvSpPr>
          <p:cNvPr id="7" name="Content Placeholder 13">
            <a:extLst>
              <a:ext uri="{FF2B5EF4-FFF2-40B4-BE49-F238E27FC236}">
                <a16:creationId xmlns:a16="http://schemas.microsoft.com/office/drawing/2014/main" id="{487F401E-F6C7-2C5C-0AC7-C23CBADEA1CF}"/>
              </a:ext>
            </a:extLst>
          </p:cNvPr>
          <p:cNvSpPr txBox="1">
            <a:spLocks/>
          </p:cNvSpPr>
          <p:nvPr/>
        </p:nvSpPr>
        <p:spPr>
          <a:xfrm>
            <a:off x="9383756" y="4545343"/>
            <a:ext cx="1910483" cy="1249842"/>
          </a:xfrm>
          <a:prstGeom prst="rect">
            <a:avLst/>
          </a:prstGeom>
        </p:spPr>
        <p:txBody>
          <a:bodyPr vert="horz" lIns="0" tIns="0" rIns="0" bIns="0" rtlCol="0">
            <a:noAutofit/>
          </a:bodyPr>
          <a:lstStyle>
            <a:lvl1pPr marL="0" indent="0" algn="l" defTabSz="914296" rtl="0" eaLnBrk="1" latinLnBrk="0" hangingPunct="1">
              <a:lnSpc>
                <a:spcPct val="100000"/>
              </a:lnSpc>
              <a:spcBef>
                <a:spcPts val="0"/>
              </a:spcBef>
              <a:buFont typeface="Arial" panose="020B0604020202020204" pitchFamily="34" charset="0"/>
              <a:buNone/>
              <a:defRPr sz="1400" b="1" kern="1200">
                <a:solidFill>
                  <a:schemeClr val="tx2"/>
                </a:solidFill>
                <a:latin typeface="+mj-lt"/>
                <a:ea typeface="+mn-ea"/>
                <a:cs typeface="+mn-cs"/>
              </a:defRPr>
            </a:lvl1pPr>
            <a:lvl2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2pPr>
            <a:lvl3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3pPr>
            <a:lvl4pPr marL="0" indent="0" algn="l" defTabSz="914296" rtl="0" eaLnBrk="1" latinLnBrk="0" hangingPunct="1">
              <a:lnSpc>
                <a:spcPct val="100000"/>
              </a:lnSpc>
              <a:spcBef>
                <a:spcPts val="499"/>
              </a:spcBef>
              <a:buFont typeface="Arial" panose="020B0604020202020204" pitchFamily="34" charset="0"/>
              <a:buNone/>
              <a:defRPr sz="1051" b="1" kern="1200">
                <a:solidFill>
                  <a:schemeClr val="accent1"/>
                </a:solidFill>
                <a:latin typeface="+mn-lt"/>
                <a:ea typeface="+mn-ea"/>
                <a:cs typeface="+mn-cs"/>
              </a:defRPr>
            </a:lvl4pPr>
            <a:lvl5pPr marL="0" indent="0" algn="l" defTabSz="914296" rtl="0" eaLnBrk="1" latinLnBrk="0" hangingPunct="1">
              <a:lnSpc>
                <a:spcPct val="100000"/>
              </a:lnSpc>
              <a:spcBef>
                <a:spcPts val="499"/>
              </a:spcBef>
              <a:buFont typeface="Arial" panose="020B0604020202020204" pitchFamily="34" charset="0"/>
              <a:buNone/>
              <a:defRPr sz="1051" b="1" kern="1200" baseline="0">
                <a:solidFill>
                  <a:schemeClr val="accent1"/>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rgbClr val="009DC2"/>
                </a:solidFill>
                <a:latin typeface="Arial Black" panose="020B0A04020102020204" pitchFamily="34" charset="0"/>
              </a:rPr>
              <a:t>Ben </a:t>
            </a:r>
            <a:br>
              <a:rPr lang="en-US" sz="1800" dirty="0">
                <a:solidFill>
                  <a:srgbClr val="009DC2"/>
                </a:solidFill>
                <a:latin typeface="Arial Black" panose="020B0A04020102020204" pitchFamily="34" charset="0"/>
              </a:rPr>
            </a:br>
            <a:r>
              <a:rPr lang="en-US" sz="1800" dirty="0">
                <a:solidFill>
                  <a:srgbClr val="009DC2"/>
                </a:solidFill>
                <a:latin typeface="Arial Black" panose="020B0A04020102020204" pitchFamily="34" charset="0"/>
              </a:rPr>
              <a:t>Kittelson</a:t>
            </a:r>
          </a:p>
          <a:p>
            <a:pPr algn="ctr">
              <a:lnSpc>
                <a:spcPct val="110000"/>
              </a:lnSpc>
              <a:spcBef>
                <a:spcPts val="200"/>
              </a:spcBef>
              <a:spcAft>
                <a:spcPts val="600"/>
              </a:spcAft>
            </a:pPr>
            <a:r>
              <a:rPr lang="en-US" b="0" dirty="0">
                <a:solidFill>
                  <a:schemeClr val="tx1"/>
                </a:solidFill>
                <a:latin typeface="Arial"/>
              </a:rPr>
              <a:t>Manager</a:t>
            </a:r>
            <a:br>
              <a:rPr lang="en-US" b="0" dirty="0">
                <a:solidFill>
                  <a:schemeClr val="tx1"/>
                </a:solidFill>
                <a:latin typeface="Arial"/>
              </a:rPr>
            </a:br>
            <a:r>
              <a:rPr lang="en-US" b="0" dirty="0">
                <a:solidFill>
                  <a:schemeClr val="tx1"/>
                </a:solidFill>
                <a:latin typeface="Arial"/>
              </a:rPr>
              <a:t>(Raftelis)</a:t>
            </a:r>
          </a:p>
          <a:p>
            <a:pPr algn="ctr">
              <a:lnSpc>
                <a:spcPct val="110000"/>
              </a:lnSpc>
              <a:spcBef>
                <a:spcPts val="200"/>
              </a:spcBef>
              <a:spcAft>
                <a:spcPts val="600"/>
              </a:spcAft>
            </a:pPr>
            <a:endParaRPr lang="en-US" sz="1200" dirty="0">
              <a:solidFill>
                <a:srgbClr val="023B40"/>
              </a:solidFill>
              <a:latin typeface="Arial"/>
            </a:endParaRPr>
          </a:p>
        </p:txBody>
      </p:sp>
    </p:spTree>
    <p:extLst>
      <p:ext uri="{BB962C8B-B14F-4D97-AF65-F5344CB8AC3E}">
        <p14:creationId xmlns:p14="http://schemas.microsoft.com/office/powerpoint/2010/main" val="1953172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A44329-EA5C-81EE-8926-80B81C75EDBD}"/>
              </a:ext>
            </a:extLst>
          </p:cNvPr>
          <p:cNvSpPr/>
          <p:nvPr/>
        </p:nvSpPr>
        <p:spPr>
          <a:xfrm flipV="1">
            <a:off x="0" y="1631952"/>
            <a:ext cx="12192000" cy="5226048"/>
          </a:xfrm>
          <a:prstGeom prst="rect">
            <a:avLst/>
          </a:prstGeom>
          <a:solidFill>
            <a:srgbClr val="72B599">
              <a:alpha val="20000"/>
            </a:srgb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6" name="Text Placeholder 5">
            <a:extLst>
              <a:ext uri="{FF2B5EF4-FFF2-40B4-BE49-F238E27FC236}">
                <a16:creationId xmlns:a16="http://schemas.microsoft.com/office/drawing/2014/main" id="{8939F517-B240-4953-B94E-7DA34C5254A5}"/>
              </a:ext>
            </a:extLst>
          </p:cNvPr>
          <p:cNvSpPr>
            <a:spLocks noGrp="1"/>
          </p:cNvSpPr>
          <p:nvPr>
            <p:ph sz="half" idx="1"/>
          </p:nvPr>
        </p:nvSpPr>
        <p:spPr>
          <a:xfrm>
            <a:off x="792836" y="2160688"/>
            <a:ext cx="5015948" cy="3777468"/>
          </a:xfrm>
        </p:spPr>
        <p:txBody>
          <a:bodyPr>
            <a:normAutofit fontScale="85000" lnSpcReduction="20000"/>
          </a:bodyPr>
          <a:lstStyle/>
          <a:p>
            <a:pPr marL="0" indent="0">
              <a:buNone/>
            </a:pPr>
            <a:r>
              <a:rPr lang="en-US" sz="2600" b="1" u="sng" dirty="0"/>
              <a:t>Waiting</a:t>
            </a:r>
            <a:endParaRPr lang="en-US" b="1" u="sng" dirty="0"/>
          </a:p>
          <a:p>
            <a:pPr>
              <a:buClr>
                <a:srgbClr val="023B40"/>
              </a:buClr>
            </a:pPr>
            <a:r>
              <a:rPr lang="en-US" sz="2400" dirty="0"/>
              <a:t>Wasted time waiting for the next step in a process</a:t>
            </a:r>
          </a:p>
          <a:p>
            <a:pPr>
              <a:buClr>
                <a:srgbClr val="023B40"/>
              </a:buClr>
            </a:pPr>
            <a:r>
              <a:rPr lang="en-US" dirty="0"/>
              <a:t>Dependency on others to complete tasks</a:t>
            </a:r>
          </a:p>
          <a:p>
            <a:pPr>
              <a:buClr>
                <a:srgbClr val="023B40"/>
              </a:buClr>
            </a:pPr>
            <a:r>
              <a:rPr lang="en-US" dirty="0"/>
              <a:t>Examples: 	</a:t>
            </a:r>
          </a:p>
          <a:p>
            <a:pPr lvl="1">
              <a:buClr>
                <a:srgbClr val="023B40"/>
              </a:buClr>
            </a:pPr>
            <a:r>
              <a:rPr lang="en-US" dirty="0"/>
              <a:t>Delays in development approvals due to planning commission meeting cycle</a:t>
            </a:r>
          </a:p>
          <a:p>
            <a:pPr lvl="1">
              <a:buClr>
                <a:srgbClr val="023B40"/>
              </a:buClr>
            </a:pPr>
            <a:r>
              <a:rPr lang="en-US" dirty="0"/>
              <a:t>Idle time during equipment breakdowns </a:t>
            </a:r>
          </a:p>
          <a:p>
            <a:pPr lvl="1">
              <a:buClr>
                <a:srgbClr val="023B40"/>
              </a:buClr>
            </a:pPr>
            <a:r>
              <a:rPr lang="en-US" dirty="0"/>
              <a:t>Maintenance requests wait in the queue because the right parts not on site</a:t>
            </a:r>
          </a:p>
          <a:p>
            <a:pPr lvl="1">
              <a:buClr>
                <a:srgbClr val="023B40"/>
              </a:buClr>
            </a:pPr>
            <a:r>
              <a:rPr lang="en-US" dirty="0"/>
              <a:t>Time spent waiting for multiple approvals</a:t>
            </a:r>
          </a:p>
        </p:txBody>
      </p:sp>
      <p:sp>
        <p:nvSpPr>
          <p:cNvPr id="7" name="Content Placeholder 6">
            <a:extLst>
              <a:ext uri="{FF2B5EF4-FFF2-40B4-BE49-F238E27FC236}">
                <a16:creationId xmlns:a16="http://schemas.microsoft.com/office/drawing/2014/main" id="{6A726983-013B-4BC6-ADD4-18A10C93D9A2}"/>
              </a:ext>
            </a:extLst>
          </p:cNvPr>
          <p:cNvSpPr>
            <a:spLocks noGrp="1"/>
          </p:cNvSpPr>
          <p:nvPr>
            <p:ph sz="half" idx="2"/>
          </p:nvPr>
        </p:nvSpPr>
        <p:spPr>
          <a:xfrm>
            <a:off x="6476909" y="2160689"/>
            <a:ext cx="5009321" cy="4328434"/>
          </a:xfrm>
        </p:spPr>
        <p:txBody>
          <a:bodyPr>
            <a:normAutofit fontScale="85000" lnSpcReduction="20000"/>
          </a:bodyPr>
          <a:lstStyle/>
          <a:p>
            <a:pPr marL="0" indent="0">
              <a:buNone/>
            </a:pPr>
            <a:r>
              <a:rPr lang="en-US" sz="2600" b="1" u="sng" dirty="0"/>
              <a:t>Non-Utilized Talent or Resources</a:t>
            </a:r>
          </a:p>
          <a:p>
            <a:pPr>
              <a:buClr>
                <a:srgbClr val="023B40"/>
              </a:buClr>
            </a:pPr>
            <a:r>
              <a:rPr lang="en-US" dirty="0"/>
              <a:t>Underutilizing staff talents, skills, and knowledge</a:t>
            </a:r>
          </a:p>
          <a:p>
            <a:pPr>
              <a:buClr>
                <a:srgbClr val="023B40"/>
              </a:buClr>
            </a:pPr>
            <a:r>
              <a:rPr lang="en-US" dirty="0"/>
              <a:t>Not using tech resources that we already have</a:t>
            </a:r>
          </a:p>
          <a:p>
            <a:pPr>
              <a:buClr>
                <a:srgbClr val="023B40"/>
              </a:buClr>
            </a:pPr>
            <a:r>
              <a:rPr lang="en-US" dirty="0"/>
              <a:t>Examples:</a:t>
            </a:r>
          </a:p>
          <a:p>
            <a:pPr lvl="1">
              <a:buClr>
                <a:srgbClr val="023B40"/>
              </a:buClr>
            </a:pPr>
            <a:r>
              <a:rPr lang="en-US" dirty="0"/>
              <a:t>Capable &amp; available staff not being used as surge support</a:t>
            </a:r>
          </a:p>
          <a:p>
            <a:pPr lvl="1">
              <a:buClr>
                <a:srgbClr val="023B40"/>
              </a:buClr>
            </a:pPr>
            <a:r>
              <a:rPr lang="en-US" dirty="0"/>
              <a:t>Limited training opportunities can prevent staff from reaching their full potential </a:t>
            </a:r>
          </a:p>
          <a:p>
            <a:pPr lvl="1">
              <a:buClr>
                <a:srgbClr val="023B40"/>
              </a:buClr>
            </a:pPr>
            <a:r>
              <a:rPr lang="en-US" dirty="0"/>
              <a:t>Modules in existing IT systems not being activated or used to their full advantage</a:t>
            </a:r>
          </a:p>
        </p:txBody>
      </p:sp>
      <p:sp>
        <p:nvSpPr>
          <p:cNvPr id="4" name="Slide Number Placeholder 3">
            <a:extLst>
              <a:ext uri="{FF2B5EF4-FFF2-40B4-BE49-F238E27FC236}">
                <a16:creationId xmlns:a16="http://schemas.microsoft.com/office/drawing/2014/main" id="{CA49BB7F-4943-4D20-9A62-448344916851}"/>
              </a:ext>
            </a:extLst>
          </p:cNvPr>
          <p:cNvSpPr>
            <a:spLocks noGrp="1"/>
          </p:cNvSpPr>
          <p:nvPr>
            <p:ph type="sldNum" sz="quarter" idx="10"/>
          </p:nvPr>
        </p:nvSpPr>
        <p:spPr/>
        <p:txBody>
          <a:bodyPr/>
          <a:lstStyle/>
          <a:p>
            <a:fld id="{A99F835D-3D1B-4B84-A540-3620AF8CD006}" type="slidenum">
              <a:rPr lang="en-US" smtClean="0"/>
              <a:t>20</a:t>
            </a:fld>
            <a:endParaRPr lang="en-US" dirty="0"/>
          </a:p>
        </p:txBody>
      </p:sp>
      <p:sp>
        <p:nvSpPr>
          <p:cNvPr id="10" name="Title 4">
            <a:extLst>
              <a:ext uri="{FF2B5EF4-FFF2-40B4-BE49-F238E27FC236}">
                <a16:creationId xmlns:a16="http://schemas.microsoft.com/office/drawing/2014/main" id="{59EBBEC8-00DE-D576-ABC2-D81D08A00F4F}"/>
              </a:ext>
            </a:extLst>
          </p:cNvPr>
          <p:cNvSpPr>
            <a:spLocks noGrp="1"/>
          </p:cNvSpPr>
          <p:nvPr>
            <p:ph type="title"/>
          </p:nvPr>
        </p:nvSpPr>
        <p:spPr>
          <a:xfrm>
            <a:off x="792836" y="587476"/>
            <a:ext cx="10177669" cy="1249845"/>
          </a:xfrm>
        </p:spPr>
        <p:txBody>
          <a:bodyPr/>
          <a:lstStyle/>
          <a:p>
            <a:r>
              <a:rPr lang="en-US" dirty="0"/>
              <a:t>Identifying Waste</a:t>
            </a:r>
          </a:p>
        </p:txBody>
      </p:sp>
      <p:cxnSp>
        <p:nvCxnSpPr>
          <p:cNvPr id="11" name="Straight Connector 10">
            <a:extLst>
              <a:ext uri="{FF2B5EF4-FFF2-40B4-BE49-F238E27FC236}">
                <a16:creationId xmlns:a16="http://schemas.microsoft.com/office/drawing/2014/main" id="{40C9FB48-DF58-8415-01C1-3D3F3BBB1BB5}"/>
              </a:ext>
            </a:extLst>
          </p:cNvPr>
          <p:cNvCxnSpPr>
            <a:cxnSpLocks/>
          </p:cNvCxnSpPr>
          <p:nvPr/>
        </p:nvCxnSpPr>
        <p:spPr>
          <a:xfrm>
            <a:off x="6012299" y="1487156"/>
            <a:ext cx="0" cy="472272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29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2AB1C5-1AF7-83BA-A96B-466DC41CC1E9}"/>
              </a:ext>
            </a:extLst>
          </p:cNvPr>
          <p:cNvSpPr/>
          <p:nvPr/>
        </p:nvSpPr>
        <p:spPr>
          <a:xfrm flipV="1">
            <a:off x="0" y="1631952"/>
            <a:ext cx="12192000" cy="5226048"/>
          </a:xfrm>
          <a:prstGeom prst="rect">
            <a:avLst/>
          </a:prstGeom>
          <a:solidFill>
            <a:srgbClr val="72B599">
              <a:alpha val="20000"/>
            </a:srgb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6" name="Text Placeholder 5">
            <a:extLst>
              <a:ext uri="{FF2B5EF4-FFF2-40B4-BE49-F238E27FC236}">
                <a16:creationId xmlns:a16="http://schemas.microsoft.com/office/drawing/2014/main" id="{8939F517-B240-4953-B94E-7DA34C5254A5}"/>
              </a:ext>
            </a:extLst>
          </p:cNvPr>
          <p:cNvSpPr>
            <a:spLocks noGrp="1"/>
          </p:cNvSpPr>
          <p:nvPr>
            <p:ph sz="half" idx="1"/>
          </p:nvPr>
        </p:nvSpPr>
        <p:spPr>
          <a:xfrm>
            <a:off x="792836" y="2160688"/>
            <a:ext cx="5015948" cy="3777468"/>
          </a:xfrm>
        </p:spPr>
        <p:txBody>
          <a:bodyPr>
            <a:normAutofit fontScale="92500" lnSpcReduction="10000"/>
          </a:bodyPr>
          <a:lstStyle/>
          <a:p>
            <a:pPr marL="0" indent="0">
              <a:buNone/>
            </a:pPr>
            <a:r>
              <a:rPr lang="en-US" b="1" u="sng" dirty="0"/>
              <a:t>Transportation</a:t>
            </a:r>
          </a:p>
          <a:p>
            <a:pPr marL="0" indent="0">
              <a:buNone/>
            </a:pPr>
            <a:r>
              <a:rPr lang="en-US" sz="2400" dirty="0"/>
              <a:t>Unnecessary movement of </a:t>
            </a:r>
            <a:r>
              <a:rPr lang="en-US" sz="2400" b="1" dirty="0"/>
              <a:t>products</a:t>
            </a:r>
            <a:r>
              <a:rPr lang="en-US" sz="2400" dirty="0"/>
              <a:t> and </a:t>
            </a:r>
            <a:r>
              <a:rPr lang="en-US" sz="2400" b="1" dirty="0"/>
              <a:t>materials</a:t>
            </a:r>
          </a:p>
          <a:p>
            <a:pPr>
              <a:buClr>
                <a:srgbClr val="023B40"/>
              </a:buClr>
            </a:pPr>
            <a:r>
              <a:rPr lang="en-US" sz="2400" dirty="0"/>
              <a:t>Multiple handoffs</a:t>
            </a:r>
          </a:p>
          <a:p>
            <a:pPr>
              <a:buClr>
                <a:srgbClr val="023B40"/>
              </a:buClr>
            </a:pPr>
            <a:r>
              <a:rPr lang="en-US" dirty="0"/>
              <a:t>Examples: 	</a:t>
            </a:r>
          </a:p>
          <a:p>
            <a:pPr lvl="1">
              <a:buClr>
                <a:srgbClr val="023B40"/>
              </a:buClr>
            </a:pPr>
            <a:r>
              <a:rPr lang="en-US" dirty="0"/>
              <a:t>Transporting documents between offices</a:t>
            </a:r>
          </a:p>
          <a:p>
            <a:pPr lvl="1">
              <a:buClr>
                <a:srgbClr val="023B40"/>
              </a:buClr>
            </a:pPr>
            <a:r>
              <a:rPr lang="en-US" dirty="0"/>
              <a:t>Supplies are sent to a central receiving facility before being distributed to the ordering department</a:t>
            </a:r>
          </a:p>
          <a:p>
            <a:pPr lvl="1">
              <a:buClr>
                <a:srgbClr val="023B40"/>
              </a:buClr>
            </a:pPr>
            <a:r>
              <a:rPr lang="en-US" dirty="0"/>
              <a:t>Inefficient routing for waste collection</a:t>
            </a:r>
          </a:p>
        </p:txBody>
      </p:sp>
      <p:sp>
        <p:nvSpPr>
          <p:cNvPr id="7" name="Content Placeholder 6">
            <a:extLst>
              <a:ext uri="{FF2B5EF4-FFF2-40B4-BE49-F238E27FC236}">
                <a16:creationId xmlns:a16="http://schemas.microsoft.com/office/drawing/2014/main" id="{6A726983-013B-4BC6-ADD4-18A10C93D9A2}"/>
              </a:ext>
            </a:extLst>
          </p:cNvPr>
          <p:cNvSpPr>
            <a:spLocks noGrp="1"/>
          </p:cNvSpPr>
          <p:nvPr>
            <p:ph sz="half" idx="2"/>
          </p:nvPr>
        </p:nvSpPr>
        <p:spPr>
          <a:xfrm>
            <a:off x="6597489" y="2160688"/>
            <a:ext cx="5009321" cy="3777469"/>
          </a:xfrm>
        </p:spPr>
        <p:txBody>
          <a:bodyPr>
            <a:normAutofit fontScale="92500" lnSpcReduction="10000"/>
          </a:bodyPr>
          <a:lstStyle/>
          <a:p>
            <a:pPr marL="0" indent="0">
              <a:buNone/>
            </a:pPr>
            <a:r>
              <a:rPr lang="en-US" b="1" u="sng" dirty="0"/>
              <a:t>Inventory</a:t>
            </a:r>
          </a:p>
          <a:p>
            <a:pPr>
              <a:buClr>
                <a:srgbClr val="023B40"/>
              </a:buClr>
            </a:pPr>
            <a:r>
              <a:rPr lang="en-US" dirty="0"/>
              <a:t>Excess products and materials not being used</a:t>
            </a:r>
          </a:p>
          <a:p>
            <a:pPr>
              <a:buClr>
                <a:srgbClr val="023B40"/>
              </a:buClr>
            </a:pPr>
            <a:r>
              <a:rPr lang="en-US" dirty="0"/>
              <a:t>Holding on to things “just in case”</a:t>
            </a:r>
          </a:p>
          <a:p>
            <a:pPr>
              <a:buClr>
                <a:srgbClr val="023B40"/>
              </a:buClr>
            </a:pPr>
            <a:r>
              <a:rPr lang="en-US" dirty="0"/>
              <a:t>Examples:</a:t>
            </a:r>
          </a:p>
          <a:p>
            <a:pPr lvl="1">
              <a:buClr>
                <a:srgbClr val="023B40"/>
              </a:buClr>
            </a:pPr>
            <a:r>
              <a:rPr lang="en-US" dirty="0"/>
              <a:t>Storing surplus supplies, equipment, parts, or materials </a:t>
            </a:r>
          </a:p>
          <a:p>
            <a:pPr lvl="1">
              <a:buClr>
                <a:srgbClr val="023B40"/>
              </a:buClr>
            </a:pPr>
            <a:r>
              <a:rPr lang="en-US" dirty="0"/>
              <a:t>Excessive promotional materials</a:t>
            </a:r>
          </a:p>
          <a:p>
            <a:pPr lvl="1">
              <a:buClr>
                <a:srgbClr val="023B40"/>
              </a:buClr>
            </a:pPr>
            <a:r>
              <a:rPr lang="en-US" dirty="0"/>
              <a:t>Keeping specialty equipment that is rarely used</a:t>
            </a:r>
          </a:p>
        </p:txBody>
      </p:sp>
      <p:sp>
        <p:nvSpPr>
          <p:cNvPr id="4" name="Slide Number Placeholder 3">
            <a:extLst>
              <a:ext uri="{FF2B5EF4-FFF2-40B4-BE49-F238E27FC236}">
                <a16:creationId xmlns:a16="http://schemas.microsoft.com/office/drawing/2014/main" id="{CA49BB7F-4943-4D20-9A62-448344916851}"/>
              </a:ext>
            </a:extLst>
          </p:cNvPr>
          <p:cNvSpPr>
            <a:spLocks noGrp="1"/>
          </p:cNvSpPr>
          <p:nvPr>
            <p:ph type="sldNum" sz="quarter" idx="10"/>
          </p:nvPr>
        </p:nvSpPr>
        <p:spPr/>
        <p:txBody>
          <a:bodyPr/>
          <a:lstStyle/>
          <a:p>
            <a:fld id="{A99F835D-3D1B-4B84-A540-3620AF8CD006}" type="slidenum">
              <a:rPr lang="en-US" smtClean="0"/>
              <a:t>21</a:t>
            </a:fld>
            <a:endParaRPr lang="en-US" dirty="0"/>
          </a:p>
        </p:txBody>
      </p:sp>
      <p:sp>
        <p:nvSpPr>
          <p:cNvPr id="9" name="Title 4">
            <a:extLst>
              <a:ext uri="{FF2B5EF4-FFF2-40B4-BE49-F238E27FC236}">
                <a16:creationId xmlns:a16="http://schemas.microsoft.com/office/drawing/2014/main" id="{74983DA3-1C4A-C2C3-7A31-F193019532AA}"/>
              </a:ext>
            </a:extLst>
          </p:cNvPr>
          <p:cNvSpPr>
            <a:spLocks noGrp="1"/>
          </p:cNvSpPr>
          <p:nvPr>
            <p:ph type="title"/>
          </p:nvPr>
        </p:nvSpPr>
        <p:spPr>
          <a:xfrm>
            <a:off x="792836" y="587476"/>
            <a:ext cx="10177669" cy="1249845"/>
          </a:xfrm>
        </p:spPr>
        <p:txBody>
          <a:bodyPr/>
          <a:lstStyle/>
          <a:p>
            <a:r>
              <a:rPr lang="en-US" dirty="0"/>
              <a:t>Identifying Waste</a:t>
            </a:r>
          </a:p>
        </p:txBody>
      </p:sp>
      <p:cxnSp>
        <p:nvCxnSpPr>
          <p:cNvPr id="10" name="Straight Connector 9">
            <a:extLst>
              <a:ext uri="{FF2B5EF4-FFF2-40B4-BE49-F238E27FC236}">
                <a16:creationId xmlns:a16="http://schemas.microsoft.com/office/drawing/2014/main" id="{5EDEC628-CD33-437D-FF11-1ED27952146B}"/>
              </a:ext>
            </a:extLst>
          </p:cNvPr>
          <p:cNvCxnSpPr>
            <a:cxnSpLocks/>
          </p:cNvCxnSpPr>
          <p:nvPr/>
        </p:nvCxnSpPr>
        <p:spPr>
          <a:xfrm>
            <a:off x="6012299" y="1487156"/>
            <a:ext cx="0" cy="472272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694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253703-F701-3728-D606-6A7BAA1C91E1}"/>
              </a:ext>
            </a:extLst>
          </p:cNvPr>
          <p:cNvSpPr/>
          <p:nvPr/>
        </p:nvSpPr>
        <p:spPr>
          <a:xfrm flipV="1">
            <a:off x="0" y="1631952"/>
            <a:ext cx="12192000" cy="5226048"/>
          </a:xfrm>
          <a:prstGeom prst="rect">
            <a:avLst/>
          </a:prstGeom>
          <a:solidFill>
            <a:srgbClr val="72B599">
              <a:alpha val="20000"/>
            </a:srgb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6" name="Text Placeholder 5">
            <a:extLst>
              <a:ext uri="{FF2B5EF4-FFF2-40B4-BE49-F238E27FC236}">
                <a16:creationId xmlns:a16="http://schemas.microsoft.com/office/drawing/2014/main" id="{8939F517-B240-4953-B94E-7DA34C5254A5}"/>
              </a:ext>
            </a:extLst>
          </p:cNvPr>
          <p:cNvSpPr>
            <a:spLocks noGrp="1"/>
          </p:cNvSpPr>
          <p:nvPr>
            <p:ph sz="half" idx="1"/>
          </p:nvPr>
        </p:nvSpPr>
        <p:spPr>
          <a:xfrm>
            <a:off x="792836" y="2160687"/>
            <a:ext cx="5015948" cy="4266089"/>
          </a:xfrm>
        </p:spPr>
        <p:txBody>
          <a:bodyPr>
            <a:normAutofit lnSpcReduction="10000"/>
          </a:bodyPr>
          <a:lstStyle/>
          <a:p>
            <a:pPr marL="0" indent="0">
              <a:buNone/>
            </a:pPr>
            <a:r>
              <a:rPr lang="en-US" sz="2600" b="1" u="sng" dirty="0"/>
              <a:t>Motion</a:t>
            </a:r>
            <a:endParaRPr lang="en-US" b="1" u="sng" dirty="0"/>
          </a:p>
          <a:p>
            <a:pPr>
              <a:buClr>
                <a:srgbClr val="023B40"/>
              </a:buClr>
            </a:pPr>
            <a:r>
              <a:rPr lang="en-US" sz="2400" dirty="0"/>
              <a:t>Unnecessary movements by </a:t>
            </a:r>
            <a:r>
              <a:rPr lang="en-US" sz="2400" b="1" dirty="0"/>
              <a:t>people</a:t>
            </a:r>
          </a:p>
          <a:p>
            <a:pPr>
              <a:buClr>
                <a:srgbClr val="023B40"/>
              </a:buClr>
            </a:pPr>
            <a:r>
              <a:rPr lang="en-US" dirty="0"/>
              <a:t>Inefficient workplace design</a:t>
            </a:r>
          </a:p>
          <a:p>
            <a:pPr>
              <a:buClr>
                <a:srgbClr val="023B40"/>
              </a:buClr>
            </a:pPr>
            <a:r>
              <a:rPr lang="en-US" dirty="0"/>
              <a:t>Searching for work documents of supplies</a:t>
            </a:r>
          </a:p>
          <a:p>
            <a:pPr>
              <a:buClr>
                <a:srgbClr val="023B40"/>
              </a:buClr>
            </a:pPr>
            <a:r>
              <a:rPr lang="en-US" dirty="0"/>
              <a:t>Examples: 	</a:t>
            </a:r>
          </a:p>
          <a:p>
            <a:pPr lvl="1">
              <a:buClr>
                <a:srgbClr val="023B40"/>
              </a:buClr>
            </a:pPr>
            <a:r>
              <a:rPr lang="en-US" dirty="0"/>
              <a:t>Making several trips to retrieve documents</a:t>
            </a:r>
          </a:p>
          <a:p>
            <a:pPr lvl="1">
              <a:buClr>
                <a:srgbClr val="023B40"/>
              </a:buClr>
            </a:pPr>
            <a:r>
              <a:rPr lang="en-US" dirty="0"/>
              <a:t>Returning to the shop to get the right tools for a repair</a:t>
            </a:r>
          </a:p>
        </p:txBody>
      </p:sp>
      <p:sp>
        <p:nvSpPr>
          <p:cNvPr id="7" name="Content Placeholder 6">
            <a:extLst>
              <a:ext uri="{FF2B5EF4-FFF2-40B4-BE49-F238E27FC236}">
                <a16:creationId xmlns:a16="http://schemas.microsoft.com/office/drawing/2014/main" id="{6A726983-013B-4BC6-ADD4-18A10C93D9A2}"/>
              </a:ext>
            </a:extLst>
          </p:cNvPr>
          <p:cNvSpPr>
            <a:spLocks noGrp="1"/>
          </p:cNvSpPr>
          <p:nvPr>
            <p:ph sz="half" idx="2"/>
          </p:nvPr>
        </p:nvSpPr>
        <p:spPr>
          <a:xfrm>
            <a:off x="6597489" y="2160689"/>
            <a:ext cx="5009321" cy="3777469"/>
          </a:xfrm>
        </p:spPr>
        <p:txBody>
          <a:bodyPr>
            <a:normAutofit lnSpcReduction="10000"/>
          </a:bodyPr>
          <a:lstStyle/>
          <a:p>
            <a:pPr marL="0" indent="0">
              <a:buNone/>
            </a:pPr>
            <a:r>
              <a:rPr lang="en-US" b="1" u="sng" dirty="0"/>
              <a:t>Excessive Processing</a:t>
            </a:r>
          </a:p>
          <a:p>
            <a:pPr>
              <a:buClr>
                <a:srgbClr val="023B40"/>
              </a:buClr>
            </a:pPr>
            <a:r>
              <a:rPr lang="en-US" dirty="0"/>
              <a:t>More work or higher quality work than is required</a:t>
            </a:r>
          </a:p>
          <a:p>
            <a:pPr>
              <a:buClr>
                <a:srgbClr val="023B40"/>
              </a:buClr>
            </a:pPr>
            <a:r>
              <a:rPr lang="en-US" dirty="0"/>
              <a:t>Too many reviews/approvals</a:t>
            </a:r>
          </a:p>
          <a:p>
            <a:pPr>
              <a:buClr>
                <a:srgbClr val="023B40"/>
              </a:buClr>
            </a:pPr>
            <a:r>
              <a:rPr lang="en-US" dirty="0"/>
              <a:t>Examples:</a:t>
            </a:r>
          </a:p>
          <a:p>
            <a:pPr lvl="1">
              <a:buClr>
                <a:srgbClr val="023B40"/>
              </a:buClr>
            </a:pPr>
            <a:r>
              <a:rPr lang="en-US" dirty="0"/>
              <a:t>Redundant data entry </a:t>
            </a:r>
          </a:p>
          <a:p>
            <a:pPr lvl="1">
              <a:buClr>
                <a:srgbClr val="023B40"/>
              </a:buClr>
            </a:pPr>
            <a:r>
              <a:rPr lang="en-US" dirty="0"/>
              <a:t>The city manager approving every personnel action form</a:t>
            </a:r>
          </a:p>
          <a:p>
            <a:pPr lvl="1">
              <a:buClr>
                <a:srgbClr val="023B40"/>
              </a:buClr>
            </a:pPr>
            <a:r>
              <a:rPr lang="en-US" dirty="0"/>
              <a:t>Sending every request through legal review “just in case” </a:t>
            </a:r>
          </a:p>
          <a:p>
            <a:pPr lvl="1">
              <a:buClr>
                <a:srgbClr val="023B40"/>
              </a:buClr>
            </a:pPr>
            <a:endParaRPr lang="en-US" dirty="0"/>
          </a:p>
        </p:txBody>
      </p:sp>
      <p:sp>
        <p:nvSpPr>
          <p:cNvPr id="4" name="Slide Number Placeholder 3">
            <a:extLst>
              <a:ext uri="{FF2B5EF4-FFF2-40B4-BE49-F238E27FC236}">
                <a16:creationId xmlns:a16="http://schemas.microsoft.com/office/drawing/2014/main" id="{CA49BB7F-4943-4D20-9A62-448344916851}"/>
              </a:ext>
            </a:extLst>
          </p:cNvPr>
          <p:cNvSpPr>
            <a:spLocks noGrp="1"/>
          </p:cNvSpPr>
          <p:nvPr>
            <p:ph type="sldNum" sz="quarter" idx="10"/>
          </p:nvPr>
        </p:nvSpPr>
        <p:spPr/>
        <p:txBody>
          <a:bodyPr/>
          <a:lstStyle/>
          <a:p>
            <a:fld id="{A99F835D-3D1B-4B84-A540-3620AF8CD006}" type="slidenum">
              <a:rPr lang="en-US" smtClean="0"/>
              <a:t>22</a:t>
            </a:fld>
            <a:endParaRPr lang="en-US" dirty="0"/>
          </a:p>
        </p:txBody>
      </p:sp>
      <p:cxnSp>
        <p:nvCxnSpPr>
          <p:cNvPr id="2" name="Straight Connector 1">
            <a:extLst>
              <a:ext uri="{FF2B5EF4-FFF2-40B4-BE49-F238E27FC236}">
                <a16:creationId xmlns:a16="http://schemas.microsoft.com/office/drawing/2014/main" id="{6908BF5C-041C-430C-15FC-C7F53A998450}"/>
              </a:ext>
            </a:extLst>
          </p:cNvPr>
          <p:cNvCxnSpPr>
            <a:cxnSpLocks/>
          </p:cNvCxnSpPr>
          <p:nvPr/>
        </p:nvCxnSpPr>
        <p:spPr>
          <a:xfrm>
            <a:off x="6012299" y="1487156"/>
            <a:ext cx="0" cy="472272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4">
            <a:extLst>
              <a:ext uri="{FF2B5EF4-FFF2-40B4-BE49-F238E27FC236}">
                <a16:creationId xmlns:a16="http://schemas.microsoft.com/office/drawing/2014/main" id="{EA297E42-EDF2-70A4-8F66-C1459063810C}"/>
              </a:ext>
            </a:extLst>
          </p:cNvPr>
          <p:cNvSpPr>
            <a:spLocks noGrp="1"/>
          </p:cNvSpPr>
          <p:nvPr>
            <p:ph type="title"/>
          </p:nvPr>
        </p:nvSpPr>
        <p:spPr>
          <a:xfrm>
            <a:off x="792836" y="587476"/>
            <a:ext cx="10177669" cy="1249845"/>
          </a:xfrm>
        </p:spPr>
        <p:txBody>
          <a:bodyPr/>
          <a:lstStyle/>
          <a:p>
            <a:r>
              <a:rPr lang="en-US" dirty="0"/>
              <a:t>Identifying Waste</a:t>
            </a:r>
          </a:p>
        </p:txBody>
      </p:sp>
    </p:spTree>
    <p:extLst>
      <p:ext uri="{BB962C8B-B14F-4D97-AF65-F5344CB8AC3E}">
        <p14:creationId xmlns:p14="http://schemas.microsoft.com/office/powerpoint/2010/main" val="3174566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57E82D-3D1A-46D5-FA12-3E7B76F0B760}"/>
              </a:ext>
            </a:extLst>
          </p:cNvPr>
          <p:cNvSpPr/>
          <p:nvPr/>
        </p:nvSpPr>
        <p:spPr>
          <a:xfrm>
            <a:off x="7214716" y="0"/>
            <a:ext cx="4977283" cy="6858000"/>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Title 1">
            <a:extLst>
              <a:ext uri="{FF2B5EF4-FFF2-40B4-BE49-F238E27FC236}">
                <a16:creationId xmlns:a16="http://schemas.microsoft.com/office/drawing/2014/main" id="{DC576FD2-878B-4284-A67C-DBEE392A71FE}"/>
              </a:ext>
            </a:extLst>
          </p:cNvPr>
          <p:cNvSpPr>
            <a:spLocks noGrp="1"/>
          </p:cNvSpPr>
          <p:nvPr>
            <p:ph type="title"/>
          </p:nvPr>
        </p:nvSpPr>
        <p:spPr>
          <a:xfrm>
            <a:off x="933404" y="1810548"/>
            <a:ext cx="10177669" cy="1249845"/>
          </a:xfrm>
        </p:spPr>
        <p:txBody>
          <a:bodyPr/>
          <a:lstStyle/>
          <a:p>
            <a:r>
              <a:rPr lang="en-US" dirty="0"/>
              <a:t>Investigating Value</a:t>
            </a:r>
          </a:p>
        </p:txBody>
      </p:sp>
      <p:sp>
        <p:nvSpPr>
          <p:cNvPr id="3" name="Slide Number Placeholder 2">
            <a:extLst>
              <a:ext uri="{FF2B5EF4-FFF2-40B4-BE49-F238E27FC236}">
                <a16:creationId xmlns:a16="http://schemas.microsoft.com/office/drawing/2014/main" id="{58C30A18-5798-4018-8F73-1BBD14521262}"/>
              </a:ext>
            </a:extLst>
          </p:cNvPr>
          <p:cNvSpPr>
            <a:spLocks noGrp="1"/>
          </p:cNvSpPr>
          <p:nvPr>
            <p:ph type="sldNum" sz="quarter" idx="10"/>
          </p:nvPr>
        </p:nvSpPr>
        <p:spPr/>
        <p:txBody>
          <a:bodyPr/>
          <a:lstStyle/>
          <a:p>
            <a:fld id="{F9A1070B-E53E-4F23-90CF-57ED1B7E60C0}" type="slidenum">
              <a:rPr lang="en-US" smtClean="0"/>
              <a:pPr/>
              <a:t>23</a:t>
            </a:fld>
            <a:endParaRPr lang="en-US" dirty="0"/>
          </a:p>
        </p:txBody>
      </p:sp>
      <p:sp>
        <p:nvSpPr>
          <p:cNvPr id="4" name="Content Placeholder 3">
            <a:extLst>
              <a:ext uri="{FF2B5EF4-FFF2-40B4-BE49-F238E27FC236}">
                <a16:creationId xmlns:a16="http://schemas.microsoft.com/office/drawing/2014/main" id="{D6AFA88C-2B36-461F-A43C-7B23D91A0CF5}"/>
              </a:ext>
            </a:extLst>
          </p:cNvPr>
          <p:cNvSpPr>
            <a:spLocks noGrp="1"/>
          </p:cNvSpPr>
          <p:nvPr>
            <p:ph sz="quarter" idx="4294967295"/>
          </p:nvPr>
        </p:nvSpPr>
        <p:spPr>
          <a:xfrm>
            <a:off x="933404" y="2835519"/>
            <a:ext cx="4521200" cy="3600450"/>
          </a:xfrm>
        </p:spPr>
        <p:txBody>
          <a:bodyPr anchor="t" anchorCtr="0"/>
          <a:lstStyle/>
          <a:p>
            <a:pPr marL="0" indent="0">
              <a:buNone/>
            </a:pPr>
            <a:r>
              <a:rPr lang="en-US" dirty="0">
                <a:solidFill>
                  <a:srgbClr val="023B40"/>
                </a:solidFill>
              </a:rPr>
              <a:t>In order to be able to deliver what customers value and do it well, we investigate what </a:t>
            </a:r>
            <a:r>
              <a:rPr lang="en-US" sz="2800" b="1" dirty="0">
                <a:solidFill>
                  <a:srgbClr val="023B40"/>
                </a:solidFill>
              </a:rPr>
              <a:t>adds value</a:t>
            </a:r>
            <a:r>
              <a:rPr lang="en-US" dirty="0">
                <a:solidFill>
                  <a:srgbClr val="023B40"/>
                </a:solidFill>
              </a:rPr>
              <a:t> in a process.</a:t>
            </a:r>
          </a:p>
          <a:p>
            <a:pPr marL="0" indent="0">
              <a:buNone/>
            </a:pPr>
            <a:endParaRPr lang="en-US" dirty="0">
              <a:solidFill>
                <a:srgbClr val="023B40"/>
              </a:solidFill>
            </a:endParaRPr>
          </a:p>
        </p:txBody>
      </p:sp>
      <p:sp>
        <p:nvSpPr>
          <p:cNvPr id="5" name="TextBox 4">
            <a:extLst>
              <a:ext uri="{FF2B5EF4-FFF2-40B4-BE49-F238E27FC236}">
                <a16:creationId xmlns:a16="http://schemas.microsoft.com/office/drawing/2014/main" id="{8BE665E5-81C7-4D03-BC86-551B27CFBD17}"/>
              </a:ext>
            </a:extLst>
          </p:cNvPr>
          <p:cNvSpPr txBox="1"/>
          <p:nvPr/>
        </p:nvSpPr>
        <p:spPr>
          <a:xfrm>
            <a:off x="6667503" y="1767993"/>
            <a:ext cx="4205818" cy="998704"/>
          </a:xfrm>
          <a:prstGeom prst="roundRect">
            <a:avLst>
              <a:gd name="adj" fmla="val 50000"/>
            </a:avLst>
          </a:prstGeom>
          <a:solidFill>
            <a:schemeClr val="bg1"/>
          </a:solidFill>
          <a:ln w="28575">
            <a:solidFill>
              <a:schemeClr val="accent3"/>
            </a:solidFill>
          </a:ln>
        </p:spPr>
        <p:style>
          <a:lnRef idx="1">
            <a:schemeClr val="accent1"/>
          </a:lnRef>
          <a:fillRef idx="2">
            <a:schemeClr val="accent1"/>
          </a:fillRef>
          <a:effectRef idx="1">
            <a:schemeClr val="accent1"/>
          </a:effectRef>
          <a:fontRef idx="minor">
            <a:schemeClr val="dk1"/>
          </a:fontRef>
        </p:style>
        <p:txBody>
          <a:bodyPr wrap="square" lIns="182880" tIns="0" rIns="0" bIns="0" rtlCol="0" anchor="ctr" anchorCtr="0">
            <a:noAutofit/>
          </a:bodyPr>
          <a:lstStyle/>
          <a:p>
            <a:pPr algn="ctr">
              <a:lnSpc>
                <a:spcPct val="130000"/>
              </a:lnSpc>
              <a:spcBef>
                <a:spcPts val="1000"/>
              </a:spcBef>
            </a:pPr>
            <a:r>
              <a:rPr lang="en-US" sz="2000" b="1" dirty="0">
                <a:solidFill>
                  <a:schemeClr val="tx1"/>
                </a:solidFill>
              </a:rPr>
              <a:t>Customer Value</a:t>
            </a:r>
          </a:p>
        </p:txBody>
      </p:sp>
      <p:pic>
        <p:nvPicPr>
          <p:cNvPr id="11" name="Graphic 10">
            <a:extLst>
              <a:ext uri="{FF2B5EF4-FFF2-40B4-BE49-F238E27FC236}">
                <a16:creationId xmlns:a16="http://schemas.microsoft.com/office/drawing/2014/main" id="{655AAF88-2355-4432-8754-7CD48BD9F3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23755" y="1854441"/>
            <a:ext cx="781924" cy="781924"/>
          </a:xfrm>
          <a:prstGeom prst="rect">
            <a:avLst/>
          </a:prstGeom>
          <a:effectLst/>
        </p:spPr>
      </p:pic>
      <p:sp>
        <p:nvSpPr>
          <p:cNvPr id="12" name="TextBox 11">
            <a:extLst>
              <a:ext uri="{FF2B5EF4-FFF2-40B4-BE49-F238E27FC236}">
                <a16:creationId xmlns:a16="http://schemas.microsoft.com/office/drawing/2014/main" id="{CD18D1AA-AFF2-4864-B779-DDC00503B0AA}"/>
              </a:ext>
            </a:extLst>
          </p:cNvPr>
          <p:cNvSpPr txBox="1"/>
          <p:nvPr/>
        </p:nvSpPr>
        <p:spPr>
          <a:xfrm>
            <a:off x="6667502" y="2950846"/>
            <a:ext cx="4205820" cy="998704"/>
          </a:xfrm>
          <a:prstGeom prst="roundRect">
            <a:avLst>
              <a:gd name="adj" fmla="val 50000"/>
            </a:avLst>
          </a:prstGeom>
          <a:solidFill>
            <a:schemeClr val="bg1"/>
          </a:solidFill>
          <a:ln w="28575">
            <a:solidFill>
              <a:srgbClr val="CEE9ED"/>
            </a:solidFill>
          </a:ln>
        </p:spPr>
        <p:style>
          <a:lnRef idx="1">
            <a:schemeClr val="accent1"/>
          </a:lnRef>
          <a:fillRef idx="2">
            <a:schemeClr val="accent1"/>
          </a:fillRef>
          <a:effectRef idx="1">
            <a:schemeClr val="accent1"/>
          </a:effectRef>
          <a:fontRef idx="minor">
            <a:schemeClr val="dk1"/>
          </a:fontRef>
        </p:style>
        <p:txBody>
          <a:bodyPr wrap="square" lIns="182880" tIns="0" rIns="0" bIns="0" rtlCol="0" anchor="ctr" anchorCtr="0">
            <a:noAutofit/>
          </a:bodyPr>
          <a:lstStyle/>
          <a:p>
            <a:pPr algn="ctr">
              <a:lnSpc>
                <a:spcPct val="130000"/>
              </a:lnSpc>
              <a:spcBef>
                <a:spcPts val="1000"/>
              </a:spcBef>
            </a:pPr>
            <a:r>
              <a:rPr lang="en-US" sz="2000" b="1" dirty="0">
                <a:solidFill>
                  <a:schemeClr val="tx1"/>
                </a:solidFill>
              </a:rPr>
              <a:t>Public Value</a:t>
            </a:r>
          </a:p>
        </p:txBody>
      </p:sp>
      <p:pic>
        <p:nvPicPr>
          <p:cNvPr id="13" name="Graphic 12">
            <a:extLst>
              <a:ext uri="{FF2B5EF4-FFF2-40B4-BE49-F238E27FC236}">
                <a16:creationId xmlns:a16="http://schemas.microsoft.com/office/drawing/2014/main" id="{E2BC9637-EB13-4CDE-B755-4A6A88B430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3754" y="3037294"/>
            <a:ext cx="781924" cy="781924"/>
          </a:xfrm>
          <a:prstGeom prst="rect">
            <a:avLst/>
          </a:prstGeom>
          <a:effectLst/>
        </p:spPr>
      </p:pic>
      <p:sp>
        <p:nvSpPr>
          <p:cNvPr id="14" name="TextBox 13">
            <a:extLst>
              <a:ext uri="{FF2B5EF4-FFF2-40B4-BE49-F238E27FC236}">
                <a16:creationId xmlns:a16="http://schemas.microsoft.com/office/drawing/2014/main" id="{059060F2-9534-4B38-B3B6-EE92BB7C0A8B}"/>
              </a:ext>
            </a:extLst>
          </p:cNvPr>
          <p:cNvSpPr txBox="1"/>
          <p:nvPr/>
        </p:nvSpPr>
        <p:spPr>
          <a:xfrm>
            <a:off x="6729370" y="4133699"/>
            <a:ext cx="4205823" cy="998704"/>
          </a:xfrm>
          <a:prstGeom prst="roundRect">
            <a:avLst>
              <a:gd name="adj" fmla="val 50000"/>
            </a:avLst>
          </a:prstGeom>
          <a:solidFill>
            <a:schemeClr val="bg1"/>
          </a:solidFill>
          <a:ln w="28575">
            <a:solidFill>
              <a:schemeClr val="accent4"/>
            </a:solidFill>
          </a:ln>
        </p:spPr>
        <p:style>
          <a:lnRef idx="1">
            <a:schemeClr val="accent1"/>
          </a:lnRef>
          <a:fillRef idx="2">
            <a:schemeClr val="accent1"/>
          </a:fillRef>
          <a:effectRef idx="1">
            <a:schemeClr val="accent1"/>
          </a:effectRef>
          <a:fontRef idx="minor">
            <a:schemeClr val="dk1"/>
          </a:fontRef>
        </p:style>
        <p:txBody>
          <a:bodyPr wrap="square" lIns="731520" tIns="0" rIns="0" bIns="0" rtlCol="0" anchor="ctr" anchorCtr="0">
            <a:noAutofit/>
          </a:bodyPr>
          <a:lstStyle/>
          <a:p>
            <a:pPr algn="ctr">
              <a:lnSpc>
                <a:spcPct val="130000"/>
              </a:lnSpc>
              <a:spcBef>
                <a:spcPts val="1000"/>
              </a:spcBef>
            </a:pPr>
            <a:r>
              <a:rPr lang="en-US" sz="2000" b="1" dirty="0">
                <a:solidFill>
                  <a:schemeClr val="tx1"/>
                </a:solidFill>
              </a:rPr>
              <a:t>No Value Added (NVA)</a:t>
            </a:r>
          </a:p>
        </p:txBody>
      </p:sp>
      <p:pic>
        <p:nvPicPr>
          <p:cNvPr id="7" name="Graphic 6" descr="No sign with solid fill">
            <a:extLst>
              <a:ext uri="{FF2B5EF4-FFF2-40B4-BE49-F238E27FC236}">
                <a16:creationId xmlns:a16="http://schemas.microsoft.com/office/drawing/2014/main" id="{45B5ED29-684F-46E5-BAF8-1421ACBCBD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23754" y="4174765"/>
            <a:ext cx="947214" cy="947214"/>
          </a:xfrm>
          <a:prstGeom prst="rect">
            <a:avLst/>
          </a:prstGeom>
          <a:effectLst/>
        </p:spPr>
      </p:pic>
    </p:spTree>
    <p:extLst>
      <p:ext uri="{BB962C8B-B14F-4D97-AF65-F5344CB8AC3E}">
        <p14:creationId xmlns:p14="http://schemas.microsoft.com/office/powerpoint/2010/main" val="320364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E26A25-9F9B-8A57-1282-EC3798359286}"/>
              </a:ext>
            </a:extLst>
          </p:cNvPr>
          <p:cNvSpPr/>
          <p:nvPr/>
        </p:nvSpPr>
        <p:spPr>
          <a:xfrm>
            <a:off x="0" y="2248348"/>
            <a:ext cx="12191999" cy="4609652"/>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 name="TextBox 2">
            <a:extLst>
              <a:ext uri="{FF2B5EF4-FFF2-40B4-BE49-F238E27FC236}">
                <a16:creationId xmlns:a16="http://schemas.microsoft.com/office/drawing/2014/main" id="{388BA4F8-3427-14EC-D1F3-03D2A1F5E77E}"/>
              </a:ext>
            </a:extLst>
          </p:cNvPr>
          <p:cNvSpPr txBox="1"/>
          <p:nvPr/>
        </p:nvSpPr>
        <p:spPr>
          <a:xfrm>
            <a:off x="993417" y="1742976"/>
            <a:ext cx="4205818" cy="998704"/>
          </a:xfrm>
          <a:prstGeom prst="roundRect">
            <a:avLst>
              <a:gd name="adj" fmla="val 50000"/>
            </a:avLst>
          </a:prstGeom>
          <a:solidFill>
            <a:schemeClr val="bg1"/>
          </a:solidFill>
          <a:ln w="28575">
            <a:solidFill>
              <a:schemeClr val="accent3"/>
            </a:solidFill>
          </a:ln>
        </p:spPr>
        <p:style>
          <a:lnRef idx="1">
            <a:schemeClr val="accent1"/>
          </a:lnRef>
          <a:fillRef idx="2">
            <a:schemeClr val="accent1"/>
          </a:fillRef>
          <a:effectRef idx="1">
            <a:schemeClr val="accent1"/>
          </a:effectRef>
          <a:fontRef idx="minor">
            <a:schemeClr val="dk1"/>
          </a:fontRef>
        </p:style>
        <p:txBody>
          <a:bodyPr wrap="square" lIns="182880" tIns="0" rIns="0" bIns="0" rtlCol="0" anchor="ctr" anchorCtr="0">
            <a:noAutofit/>
          </a:bodyPr>
          <a:lstStyle/>
          <a:p>
            <a:pPr algn="ctr">
              <a:lnSpc>
                <a:spcPct val="130000"/>
              </a:lnSpc>
              <a:spcBef>
                <a:spcPts val="1000"/>
              </a:spcBef>
            </a:pPr>
            <a:r>
              <a:rPr lang="en-US" sz="2000" b="1" dirty="0">
                <a:solidFill>
                  <a:schemeClr val="tx1"/>
                </a:solidFill>
              </a:rPr>
              <a:t>Customer Value</a:t>
            </a:r>
          </a:p>
        </p:txBody>
      </p:sp>
      <p:pic>
        <p:nvPicPr>
          <p:cNvPr id="5" name="Graphic 4">
            <a:extLst>
              <a:ext uri="{FF2B5EF4-FFF2-40B4-BE49-F238E27FC236}">
                <a16:creationId xmlns:a16="http://schemas.microsoft.com/office/drawing/2014/main" id="{7FAEE8FB-FCE0-3AC4-81F0-1290DBB7C8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4659" y="1829424"/>
            <a:ext cx="781924" cy="781924"/>
          </a:xfrm>
          <a:prstGeom prst="rect">
            <a:avLst/>
          </a:prstGeom>
          <a:effectLst/>
        </p:spPr>
      </p:pic>
      <p:sp>
        <p:nvSpPr>
          <p:cNvPr id="4" name="Title 3">
            <a:extLst>
              <a:ext uri="{FF2B5EF4-FFF2-40B4-BE49-F238E27FC236}">
                <a16:creationId xmlns:a16="http://schemas.microsoft.com/office/drawing/2014/main" id="{49B33EB2-19F0-4D9D-82E8-B798C486FE32}"/>
              </a:ext>
            </a:extLst>
          </p:cNvPr>
          <p:cNvSpPr>
            <a:spLocks noGrp="1"/>
          </p:cNvSpPr>
          <p:nvPr>
            <p:ph type="title"/>
          </p:nvPr>
        </p:nvSpPr>
        <p:spPr/>
        <p:txBody>
          <a:bodyPr anchor="t">
            <a:normAutofit/>
          </a:bodyPr>
          <a:lstStyle/>
          <a:p>
            <a:r>
              <a:rPr lang="en-US" dirty="0"/>
              <a:t>Identifying What Customers Value</a:t>
            </a:r>
          </a:p>
        </p:txBody>
      </p:sp>
      <p:sp>
        <p:nvSpPr>
          <p:cNvPr id="2" name="Slide Number Placeholder 1">
            <a:extLst>
              <a:ext uri="{FF2B5EF4-FFF2-40B4-BE49-F238E27FC236}">
                <a16:creationId xmlns:a16="http://schemas.microsoft.com/office/drawing/2014/main" id="{1D4F6714-3454-4D5C-ACCD-BAFE3E20B46F}"/>
              </a:ext>
            </a:extLst>
          </p:cNvPr>
          <p:cNvSpPr>
            <a:spLocks noGrp="1"/>
          </p:cNvSpPr>
          <p:nvPr>
            <p:ph type="sldNum" sz="quarter" idx="10"/>
          </p:nvPr>
        </p:nvSpPr>
        <p:spPr/>
        <p:txBody>
          <a:bodyPr anchor="ctr">
            <a:normAutofit/>
          </a:bodyPr>
          <a:lstStyle/>
          <a:p>
            <a:pPr>
              <a:spcAft>
                <a:spcPts val="600"/>
              </a:spcAft>
            </a:pPr>
            <a:fld id="{0969892B-6FB2-445D-B6A4-8332FBFF141C}" type="slidenum">
              <a:rPr lang="en-US" smtClean="0"/>
              <a:pPr>
                <a:spcAft>
                  <a:spcPts val="600"/>
                </a:spcAft>
              </a:pPr>
              <a:t>24</a:t>
            </a:fld>
            <a:endParaRPr lang="en-US" dirty="0"/>
          </a:p>
        </p:txBody>
      </p:sp>
      <p:sp>
        <p:nvSpPr>
          <p:cNvPr id="19" name="Text Placeholder 4">
            <a:extLst>
              <a:ext uri="{FF2B5EF4-FFF2-40B4-BE49-F238E27FC236}">
                <a16:creationId xmlns:a16="http://schemas.microsoft.com/office/drawing/2014/main" id="{A129955F-9764-46F4-9C2E-58934D7F83C7}"/>
              </a:ext>
            </a:extLst>
          </p:cNvPr>
          <p:cNvSpPr>
            <a:spLocks noGrp="1"/>
          </p:cNvSpPr>
          <p:nvPr>
            <p:ph sz="quarter" idx="4294967295"/>
          </p:nvPr>
        </p:nvSpPr>
        <p:spPr>
          <a:xfrm>
            <a:off x="1003852" y="3171271"/>
            <a:ext cx="4686300" cy="3082925"/>
          </a:xfrm>
        </p:spPr>
        <p:txBody>
          <a:bodyPr anchor="t">
            <a:normAutofit/>
          </a:bodyPr>
          <a:lstStyle/>
          <a:p>
            <a:pPr marL="0" indent="0">
              <a:buNone/>
            </a:pPr>
            <a:r>
              <a:rPr lang="en-US" dirty="0"/>
              <a:t>Customer Value activities transform information into services and products that meets the customer’s needs. </a:t>
            </a:r>
          </a:p>
          <a:p>
            <a:pPr marL="0" indent="0">
              <a:buNone/>
            </a:pPr>
            <a:r>
              <a:rPr lang="en-US" dirty="0"/>
              <a:t>In other words, </a:t>
            </a:r>
            <a:r>
              <a:rPr lang="en-US" i="1" dirty="0"/>
              <a:t>anything that the customer asks for and/or is willing to pay for.</a:t>
            </a:r>
          </a:p>
          <a:p>
            <a:pPr marL="0" indent="0">
              <a:buNone/>
            </a:pPr>
            <a:endParaRPr lang="en-US" i="1" dirty="0"/>
          </a:p>
        </p:txBody>
      </p:sp>
      <p:sp>
        <p:nvSpPr>
          <p:cNvPr id="14" name="Content Placeholder 13">
            <a:extLst>
              <a:ext uri="{FF2B5EF4-FFF2-40B4-BE49-F238E27FC236}">
                <a16:creationId xmlns:a16="http://schemas.microsoft.com/office/drawing/2014/main" id="{BCAA007E-EAF4-4D02-ABCB-2BBFA0C1202D}"/>
              </a:ext>
            </a:extLst>
          </p:cNvPr>
          <p:cNvSpPr>
            <a:spLocks noGrp="1"/>
          </p:cNvSpPr>
          <p:nvPr>
            <p:ph sz="quarter" idx="4294967295"/>
          </p:nvPr>
        </p:nvSpPr>
        <p:spPr>
          <a:xfrm>
            <a:off x="6512283" y="3171271"/>
            <a:ext cx="4686300" cy="4222750"/>
          </a:xfrm>
        </p:spPr>
        <p:txBody>
          <a:bodyPr>
            <a:normAutofit/>
          </a:bodyPr>
          <a:lstStyle/>
          <a:p>
            <a:pPr marL="0" indent="0">
              <a:buNone/>
            </a:pPr>
            <a:r>
              <a:rPr lang="en-US" b="1" dirty="0"/>
              <a:t>Customer Value Examples</a:t>
            </a:r>
          </a:p>
          <a:p>
            <a:pPr>
              <a:buClr>
                <a:srgbClr val="023B40"/>
              </a:buClr>
            </a:pPr>
            <a:r>
              <a:rPr lang="en-US" dirty="0"/>
              <a:t>Receiving a drivers’ license</a:t>
            </a:r>
          </a:p>
          <a:p>
            <a:pPr>
              <a:buClr>
                <a:srgbClr val="023B40"/>
              </a:buClr>
            </a:pPr>
            <a:r>
              <a:rPr lang="en-US" dirty="0"/>
              <a:t>Having utility services turned on</a:t>
            </a:r>
          </a:p>
          <a:p>
            <a:pPr>
              <a:buClr>
                <a:srgbClr val="023B40"/>
              </a:buClr>
            </a:pPr>
            <a:r>
              <a:rPr lang="en-US" dirty="0"/>
              <a:t>Receiving an occupancy permit</a:t>
            </a:r>
          </a:p>
          <a:p>
            <a:pPr>
              <a:buClr>
                <a:srgbClr val="023B40"/>
              </a:buClr>
            </a:pPr>
            <a:r>
              <a:rPr lang="en-US" dirty="0"/>
              <a:t>Getting permission to hold an event </a:t>
            </a:r>
          </a:p>
        </p:txBody>
      </p:sp>
    </p:spTree>
    <p:extLst>
      <p:ext uri="{BB962C8B-B14F-4D97-AF65-F5344CB8AC3E}">
        <p14:creationId xmlns:p14="http://schemas.microsoft.com/office/powerpoint/2010/main" val="56615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B81BF-57C3-859A-7E14-620C74A22D58}"/>
              </a:ext>
            </a:extLst>
          </p:cNvPr>
          <p:cNvSpPr/>
          <p:nvPr/>
        </p:nvSpPr>
        <p:spPr>
          <a:xfrm>
            <a:off x="0" y="2248348"/>
            <a:ext cx="12191999" cy="4609652"/>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5" name="Title 4">
            <a:extLst>
              <a:ext uri="{FF2B5EF4-FFF2-40B4-BE49-F238E27FC236}">
                <a16:creationId xmlns:a16="http://schemas.microsoft.com/office/drawing/2014/main" id="{4DAF16E5-53D6-4B35-A725-7D8ECB48C327}"/>
              </a:ext>
            </a:extLst>
          </p:cNvPr>
          <p:cNvSpPr>
            <a:spLocks noGrp="1"/>
          </p:cNvSpPr>
          <p:nvPr>
            <p:ph type="title"/>
          </p:nvPr>
        </p:nvSpPr>
        <p:spPr/>
        <p:txBody>
          <a:bodyPr/>
          <a:lstStyle/>
          <a:p>
            <a:r>
              <a:rPr lang="en-US" dirty="0"/>
              <a:t>Identifying Public Value</a:t>
            </a:r>
          </a:p>
        </p:txBody>
      </p:sp>
      <p:sp>
        <p:nvSpPr>
          <p:cNvPr id="4" name="Slide Number Placeholder 3">
            <a:extLst>
              <a:ext uri="{FF2B5EF4-FFF2-40B4-BE49-F238E27FC236}">
                <a16:creationId xmlns:a16="http://schemas.microsoft.com/office/drawing/2014/main" id="{0030DED8-E57D-4B0F-AE0A-33409340D0F0}"/>
              </a:ext>
            </a:extLst>
          </p:cNvPr>
          <p:cNvSpPr>
            <a:spLocks noGrp="1"/>
          </p:cNvSpPr>
          <p:nvPr>
            <p:ph type="sldNum" sz="quarter" idx="10"/>
          </p:nvPr>
        </p:nvSpPr>
        <p:spPr/>
        <p:txBody>
          <a:bodyPr/>
          <a:lstStyle/>
          <a:p>
            <a:fld id="{A99F835D-3D1B-4B84-A540-3620AF8CD006}" type="slidenum">
              <a:rPr lang="en-US" smtClean="0"/>
              <a:t>25</a:t>
            </a:fld>
            <a:endParaRPr lang="en-US" dirty="0"/>
          </a:p>
        </p:txBody>
      </p:sp>
      <p:sp>
        <p:nvSpPr>
          <p:cNvPr id="7" name="Content Placeholder 6">
            <a:extLst>
              <a:ext uri="{FF2B5EF4-FFF2-40B4-BE49-F238E27FC236}">
                <a16:creationId xmlns:a16="http://schemas.microsoft.com/office/drawing/2014/main" id="{F890078E-18F0-4DCF-A9BA-7314947AB57D}"/>
              </a:ext>
            </a:extLst>
          </p:cNvPr>
          <p:cNvSpPr>
            <a:spLocks noGrp="1"/>
          </p:cNvSpPr>
          <p:nvPr>
            <p:ph sz="quarter" idx="4294967295"/>
          </p:nvPr>
        </p:nvSpPr>
        <p:spPr>
          <a:xfrm>
            <a:off x="1003852" y="3273425"/>
            <a:ext cx="4686300" cy="3082925"/>
          </a:xfrm>
        </p:spPr>
        <p:txBody>
          <a:bodyPr>
            <a:normAutofit/>
          </a:bodyPr>
          <a:lstStyle/>
          <a:p>
            <a:pPr marL="0" indent="0">
              <a:buNone/>
            </a:pPr>
            <a:r>
              <a:rPr lang="en-US" dirty="0"/>
              <a:t>Public Value activities are steps or actions that </a:t>
            </a:r>
            <a:r>
              <a:rPr lang="en-US" i="1" dirty="0"/>
              <a:t>must be </a:t>
            </a:r>
            <a:r>
              <a:rPr lang="en-US" dirty="0"/>
              <a:t>completed for legal or regulatory reasons, although there may be opportunities to complete them more effectively. </a:t>
            </a:r>
          </a:p>
          <a:p>
            <a:pPr marL="0" indent="0">
              <a:buNone/>
            </a:pPr>
            <a:endParaRPr lang="en-US" dirty="0"/>
          </a:p>
          <a:p>
            <a:pPr marL="0" indent="0">
              <a:buNone/>
            </a:pPr>
            <a:endParaRPr lang="en-US" dirty="0"/>
          </a:p>
          <a:p>
            <a:pPr marL="0" indent="0">
              <a:buNone/>
            </a:pPr>
            <a:endParaRPr lang="en-US" dirty="0"/>
          </a:p>
        </p:txBody>
      </p:sp>
      <p:sp>
        <p:nvSpPr>
          <p:cNvPr id="8" name="Content Placeholder 7">
            <a:extLst>
              <a:ext uri="{FF2B5EF4-FFF2-40B4-BE49-F238E27FC236}">
                <a16:creationId xmlns:a16="http://schemas.microsoft.com/office/drawing/2014/main" id="{EEA41411-9436-4FCD-B255-A5EFAC5079A2}"/>
              </a:ext>
            </a:extLst>
          </p:cNvPr>
          <p:cNvSpPr>
            <a:spLocks noGrp="1"/>
          </p:cNvSpPr>
          <p:nvPr>
            <p:ph sz="quarter" idx="4294967295"/>
          </p:nvPr>
        </p:nvSpPr>
        <p:spPr>
          <a:xfrm>
            <a:off x="6512283" y="3273425"/>
            <a:ext cx="4686300" cy="4222750"/>
          </a:xfrm>
        </p:spPr>
        <p:txBody>
          <a:bodyPr>
            <a:normAutofit/>
          </a:bodyPr>
          <a:lstStyle/>
          <a:p>
            <a:pPr marL="0" indent="0">
              <a:buNone/>
            </a:pPr>
            <a:r>
              <a:rPr lang="en-US" b="1" dirty="0"/>
              <a:t>Public Value Examples</a:t>
            </a:r>
          </a:p>
          <a:p>
            <a:pPr>
              <a:buClr>
                <a:srgbClr val="023B40"/>
              </a:buClr>
            </a:pPr>
            <a:r>
              <a:rPr lang="en-US" dirty="0"/>
              <a:t>Building safety standards</a:t>
            </a:r>
          </a:p>
          <a:p>
            <a:pPr>
              <a:buClr>
                <a:srgbClr val="023B40"/>
              </a:buClr>
            </a:pPr>
            <a:r>
              <a:rPr lang="en-US" dirty="0"/>
              <a:t>Formal bidding requirements</a:t>
            </a:r>
          </a:p>
          <a:p>
            <a:pPr>
              <a:buClr>
                <a:srgbClr val="023B40"/>
              </a:buClr>
            </a:pPr>
            <a:r>
              <a:rPr lang="en-US" dirty="0"/>
              <a:t>Requirements for Council or Board approval for contracts over a threshold</a:t>
            </a:r>
          </a:p>
        </p:txBody>
      </p:sp>
      <p:sp>
        <p:nvSpPr>
          <p:cNvPr id="10" name="TextBox 9">
            <a:extLst>
              <a:ext uri="{FF2B5EF4-FFF2-40B4-BE49-F238E27FC236}">
                <a16:creationId xmlns:a16="http://schemas.microsoft.com/office/drawing/2014/main" id="{DF84662F-D235-8753-8062-36D33009C228}"/>
              </a:ext>
            </a:extLst>
          </p:cNvPr>
          <p:cNvSpPr txBox="1"/>
          <p:nvPr/>
        </p:nvSpPr>
        <p:spPr>
          <a:xfrm>
            <a:off x="993417" y="1742976"/>
            <a:ext cx="4205818" cy="998704"/>
          </a:xfrm>
          <a:prstGeom prst="roundRect">
            <a:avLst>
              <a:gd name="adj" fmla="val 50000"/>
            </a:avLst>
          </a:prstGeom>
          <a:solidFill>
            <a:schemeClr val="bg1"/>
          </a:solidFill>
          <a:ln w="28575">
            <a:solidFill>
              <a:srgbClr val="CEE9ED"/>
            </a:solidFill>
          </a:ln>
        </p:spPr>
        <p:style>
          <a:lnRef idx="1">
            <a:schemeClr val="accent1"/>
          </a:lnRef>
          <a:fillRef idx="2">
            <a:schemeClr val="accent1"/>
          </a:fillRef>
          <a:effectRef idx="1">
            <a:schemeClr val="accent1"/>
          </a:effectRef>
          <a:fontRef idx="minor">
            <a:schemeClr val="dk1"/>
          </a:fontRef>
        </p:style>
        <p:txBody>
          <a:bodyPr wrap="square" lIns="182880" tIns="0" rIns="0" bIns="0" rtlCol="0" anchor="ctr" anchorCtr="0">
            <a:noAutofit/>
          </a:bodyPr>
          <a:lstStyle/>
          <a:p>
            <a:pPr algn="ctr">
              <a:lnSpc>
                <a:spcPct val="130000"/>
              </a:lnSpc>
              <a:spcBef>
                <a:spcPts val="1000"/>
              </a:spcBef>
            </a:pPr>
            <a:r>
              <a:rPr lang="en-US" sz="2000" b="1" dirty="0">
                <a:solidFill>
                  <a:schemeClr val="tx1"/>
                </a:solidFill>
              </a:rPr>
              <a:t>Public Value</a:t>
            </a:r>
          </a:p>
        </p:txBody>
      </p:sp>
      <p:pic>
        <p:nvPicPr>
          <p:cNvPr id="11" name="Graphic 10">
            <a:extLst>
              <a:ext uri="{FF2B5EF4-FFF2-40B4-BE49-F238E27FC236}">
                <a16:creationId xmlns:a16="http://schemas.microsoft.com/office/drawing/2014/main" id="{5CA7867E-B3E1-7C04-3B35-9806C1473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4659" y="1829424"/>
            <a:ext cx="781924" cy="781924"/>
          </a:xfrm>
          <a:prstGeom prst="rect">
            <a:avLst/>
          </a:prstGeom>
          <a:effectLst/>
        </p:spPr>
      </p:pic>
    </p:spTree>
    <p:extLst>
      <p:ext uri="{BB962C8B-B14F-4D97-AF65-F5344CB8AC3E}">
        <p14:creationId xmlns:p14="http://schemas.microsoft.com/office/powerpoint/2010/main" val="1803267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A55B6-E6D0-D94E-2DEA-896CD53B1C65}"/>
              </a:ext>
            </a:extLst>
          </p:cNvPr>
          <p:cNvSpPr>
            <a:spLocks noGrp="1"/>
          </p:cNvSpPr>
          <p:nvPr>
            <p:ph type="sldNum" sz="quarter" idx="10"/>
          </p:nvPr>
        </p:nvSpPr>
        <p:spPr/>
        <p:txBody>
          <a:bodyPr/>
          <a:lstStyle/>
          <a:p>
            <a:fld id="{0969892B-6FB2-445D-B6A4-8332FBFF141C}" type="slidenum">
              <a:rPr lang="en-US" smtClean="0"/>
              <a:pPr/>
              <a:t>26</a:t>
            </a:fld>
            <a:endParaRPr lang="en-US" dirty="0"/>
          </a:p>
        </p:txBody>
      </p:sp>
      <p:sp>
        <p:nvSpPr>
          <p:cNvPr id="3" name="Text Placeholder 2">
            <a:extLst>
              <a:ext uri="{FF2B5EF4-FFF2-40B4-BE49-F238E27FC236}">
                <a16:creationId xmlns:a16="http://schemas.microsoft.com/office/drawing/2014/main" id="{08509B95-DDCF-E3A9-0FF6-4FA48ECBF630}"/>
              </a:ext>
            </a:extLst>
          </p:cNvPr>
          <p:cNvSpPr>
            <a:spLocks noGrp="1"/>
          </p:cNvSpPr>
          <p:nvPr>
            <p:ph type="body" sz="quarter" idx="11"/>
          </p:nvPr>
        </p:nvSpPr>
        <p:spPr>
          <a:xfrm>
            <a:off x="0" y="677732"/>
            <a:ext cx="12192000" cy="4827718"/>
          </a:xfrm>
        </p:spPr>
        <p:txBody>
          <a:bodyPr/>
          <a:lstStyle/>
          <a:p>
            <a:r>
              <a:rPr lang="en-US" dirty="0"/>
              <a:t>DOWNTIME Scavenger Hunt</a:t>
            </a:r>
          </a:p>
        </p:txBody>
      </p:sp>
    </p:spTree>
    <p:extLst>
      <p:ext uri="{BB962C8B-B14F-4D97-AF65-F5344CB8AC3E}">
        <p14:creationId xmlns:p14="http://schemas.microsoft.com/office/powerpoint/2010/main" val="2592071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F12F-5EF7-8436-7B90-C30BF53DFA3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54200E2-A3B7-AC82-C174-A43E15298CBF}"/>
              </a:ext>
            </a:extLst>
          </p:cNvPr>
          <p:cNvSpPr/>
          <p:nvPr/>
        </p:nvSpPr>
        <p:spPr>
          <a:xfrm>
            <a:off x="9485644" y="0"/>
            <a:ext cx="2706356" cy="6858000"/>
          </a:xfrm>
          <a:prstGeom prst="rect">
            <a:avLst/>
          </a:prstGeom>
          <a:solidFill>
            <a:srgbClr val="72B599">
              <a:alpha val="20000"/>
            </a:srgb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Title 1">
            <a:extLst>
              <a:ext uri="{FF2B5EF4-FFF2-40B4-BE49-F238E27FC236}">
                <a16:creationId xmlns:a16="http://schemas.microsoft.com/office/drawing/2014/main" id="{6EBAAC28-BE9F-41D3-E1BE-F3DD825967FC}"/>
              </a:ext>
            </a:extLst>
          </p:cNvPr>
          <p:cNvSpPr>
            <a:spLocks noGrp="1"/>
          </p:cNvSpPr>
          <p:nvPr>
            <p:ph type="title"/>
          </p:nvPr>
        </p:nvSpPr>
        <p:spPr>
          <a:xfrm>
            <a:off x="996237" y="946704"/>
            <a:ext cx="5991417" cy="1249845"/>
          </a:xfrm>
        </p:spPr>
        <p:txBody>
          <a:bodyPr anchor="b">
            <a:normAutofit/>
          </a:bodyPr>
          <a:lstStyle/>
          <a:p>
            <a:pPr>
              <a:lnSpc>
                <a:spcPct val="90000"/>
              </a:lnSpc>
            </a:pPr>
            <a:r>
              <a:rPr lang="en-US" dirty="0"/>
              <a:t>Scavenger Hunt </a:t>
            </a:r>
            <a:br>
              <a:rPr lang="en-US" dirty="0"/>
            </a:br>
            <a:r>
              <a:rPr lang="en-US" dirty="0"/>
              <a:t>Round 1</a:t>
            </a:r>
          </a:p>
        </p:txBody>
      </p:sp>
      <p:sp>
        <p:nvSpPr>
          <p:cNvPr id="3" name="Content Placeholder 2">
            <a:extLst>
              <a:ext uri="{FF2B5EF4-FFF2-40B4-BE49-F238E27FC236}">
                <a16:creationId xmlns:a16="http://schemas.microsoft.com/office/drawing/2014/main" id="{2DDB10DB-1BCC-F8BB-50B9-8971267FE4DB}"/>
              </a:ext>
            </a:extLst>
          </p:cNvPr>
          <p:cNvSpPr>
            <a:spLocks noGrp="1"/>
          </p:cNvSpPr>
          <p:nvPr>
            <p:ph type="body" sz="quarter" idx="18"/>
          </p:nvPr>
        </p:nvSpPr>
        <p:spPr>
          <a:xfrm>
            <a:off x="1003852" y="2769251"/>
            <a:ext cx="5991416" cy="3249413"/>
          </a:xfrm>
        </p:spPr>
        <p:txBody>
          <a:bodyPr>
            <a:normAutofit/>
          </a:bodyPr>
          <a:lstStyle/>
          <a:p>
            <a:pPr marL="285750" indent="-285750" defTabSz="914377">
              <a:buClr>
                <a:srgbClr val="72B599"/>
              </a:buClr>
              <a:buFont typeface="Arial" panose="020B0604020202020204" pitchFamily="34" charset="0"/>
              <a:buChar char="•"/>
            </a:pPr>
            <a:r>
              <a:rPr lang="en-US" dirty="0"/>
              <a:t>Appoint a spokesperson</a:t>
            </a:r>
          </a:p>
          <a:p>
            <a:pPr marL="285750" indent="-285750" defTabSz="914377">
              <a:buClr>
                <a:srgbClr val="72B599"/>
              </a:buClr>
              <a:buFont typeface="Arial" panose="020B0604020202020204" pitchFamily="34" charset="0"/>
              <a:buChar char="•"/>
            </a:pPr>
            <a:r>
              <a:rPr lang="en-US" dirty="0"/>
              <a:t>Read and discuss your assigned scenario</a:t>
            </a:r>
          </a:p>
          <a:p>
            <a:pPr marL="285750" indent="-285750" defTabSz="914377">
              <a:buClr>
                <a:srgbClr val="72B599"/>
              </a:buClr>
              <a:buFont typeface="Arial" panose="020B0604020202020204" pitchFamily="34" charset="0"/>
              <a:buChar char="•"/>
            </a:pPr>
            <a:r>
              <a:rPr lang="en-US" dirty="0"/>
              <a:t>Identify where there is customer or public value in the process</a:t>
            </a:r>
          </a:p>
          <a:p>
            <a:pPr marL="285750" indent="-285750" defTabSz="914377">
              <a:buClr>
                <a:srgbClr val="72B599"/>
              </a:buClr>
              <a:buFont typeface="Arial" panose="020B0604020202020204" pitchFamily="34" charset="0"/>
              <a:buChar char="•"/>
            </a:pPr>
            <a:r>
              <a:rPr lang="en-US" dirty="0"/>
              <a:t>What types of DOWTIME do you see? </a:t>
            </a:r>
          </a:p>
          <a:p>
            <a:pPr marL="285750" indent="-285750" defTabSz="914377">
              <a:buClr>
                <a:srgbClr val="72B599"/>
              </a:buClr>
              <a:buFont typeface="Arial" panose="020B0604020202020204" pitchFamily="34" charset="0"/>
              <a:buChar char="•"/>
            </a:pPr>
            <a:r>
              <a:rPr lang="en-US" dirty="0"/>
              <a:t>What about this scenario is familiar to you? </a:t>
            </a:r>
          </a:p>
          <a:p>
            <a:pPr marL="285750" indent="-285750" defTabSz="914377">
              <a:buClr>
                <a:srgbClr val="72B599"/>
              </a:buClr>
              <a:buFont typeface="Arial" panose="020B0604020202020204" pitchFamily="34" charset="0"/>
              <a:buChar char="•"/>
            </a:pPr>
            <a:r>
              <a:rPr lang="en-US" dirty="0"/>
              <a:t>If you see similar issues in your organization, what have you done to address them? </a:t>
            </a:r>
          </a:p>
          <a:p>
            <a:endParaRPr lang="en-US" dirty="0"/>
          </a:p>
        </p:txBody>
      </p:sp>
      <p:sp>
        <p:nvSpPr>
          <p:cNvPr id="4" name="Slide Number Placeholder 3">
            <a:extLst>
              <a:ext uri="{FF2B5EF4-FFF2-40B4-BE49-F238E27FC236}">
                <a16:creationId xmlns:a16="http://schemas.microsoft.com/office/drawing/2014/main" id="{CA460BBC-B483-978A-8EA9-31320A371468}"/>
              </a:ext>
            </a:extLst>
          </p:cNvPr>
          <p:cNvSpPr>
            <a:spLocks noGrp="1"/>
          </p:cNvSpPr>
          <p:nvPr>
            <p:ph type="sldNum" sz="quarter" idx="10"/>
          </p:nvPr>
        </p:nvSpPr>
        <p:spPr>
          <a:xfrm>
            <a:off x="1" y="6356352"/>
            <a:ext cx="1003852" cy="365125"/>
          </a:xfrm>
        </p:spPr>
        <p:txBody>
          <a:bodyPr anchor="ctr">
            <a:normAutofit/>
          </a:bodyPr>
          <a:lstStyle/>
          <a:p>
            <a:pPr>
              <a:spcAft>
                <a:spcPts val="600"/>
              </a:spcAft>
            </a:pPr>
            <a:fld id="{F9A1070B-E53E-4F23-90CF-57ED1B7E60C0}" type="slidenum">
              <a:rPr lang="en-US" smtClean="0"/>
              <a:pPr>
                <a:spcAft>
                  <a:spcPts val="600"/>
                </a:spcAft>
              </a:pPr>
              <a:t>27</a:t>
            </a:fld>
            <a:endParaRPr lang="en-US" dirty="0"/>
          </a:p>
        </p:txBody>
      </p:sp>
      <p:pic>
        <p:nvPicPr>
          <p:cNvPr id="7" name="Picture 6">
            <a:extLst>
              <a:ext uri="{FF2B5EF4-FFF2-40B4-BE49-F238E27FC236}">
                <a16:creationId xmlns:a16="http://schemas.microsoft.com/office/drawing/2014/main" id="{236D6E6A-1D47-0D8D-D14B-858C689529DA}"/>
              </a:ext>
            </a:extLst>
          </p:cNvPr>
          <p:cNvPicPr>
            <a:picLocks noChangeAspect="1"/>
          </p:cNvPicPr>
          <p:nvPr/>
        </p:nvPicPr>
        <p:blipFill>
          <a:blip r:embed="rId3">
            <a:extLst>
              <a:ext uri="{28A0092B-C50C-407E-A947-70E740481C1C}">
                <a14:useLocalDpi xmlns:a14="http://schemas.microsoft.com/office/drawing/2010/main" val="0"/>
              </a:ext>
            </a:extLst>
          </a:blip>
          <a:srcRect t="3" b="3"/>
          <a:stretch/>
        </p:blipFill>
        <p:spPr>
          <a:xfrm>
            <a:off x="7376373" y="1306657"/>
            <a:ext cx="4283064" cy="4244686"/>
          </a:xfrm>
          <a:prstGeom prst="rect">
            <a:avLst/>
          </a:prstGeom>
        </p:spPr>
      </p:pic>
    </p:spTree>
    <p:extLst>
      <p:ext uri="{BB962C8B-B14F-4D97-AF65-F5344CB8AC3E}">
        <p14:creationId xmlns:p14="http://schemas.microsoft.com/office/powerpoint/2010/main" val="3570312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27A3-3E7E-2E8B-983A-60983B32819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F08B137-6F72-6927-6B4E-B3EF64427C88}"/>
              </a:ext>
            </a:extLst>
          </p:cNvPr>
          <p:cNvSpPr/>
          <p:nvPr/>
        </p:nvSpPr>
        <p:spPr>
          <a:xfrm>
            <a:off x="9485644" y="0"/>
            <a:ext cx="2706356" cy="6858000"/>
          </a:xfrm>
          <a:prstGeom prst="rect">
            <a:avLst/>
          </a:prstGeom>
          <a:solidFill>
            <a:srgbClr val="72B599">
              <a:alpha val="20000"/>
            </a:srgb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Title 1">
            <a:extLst>
              <a:ext uri="{FF2B5EF4-FFF2-40B4-BE49-F238E27FC236}">
                <a16:creationId xmlns:a16="http://schemas.microsoft.com/office/drawing/2014/main" id="{D68802CA-410B-4EB8-A89B-614887B25811}"/>
              </a:ext>
            </a:extLst>
          </p:cNvPr>
          <p:cNvSpPr>
            <a:spLocks noGrp="1"/>
          </p:cNvSpPr>
          <p:nvPr>
            <p:ph type="title"/>
          </p:nvPr>
        </p:nvSpPr>
        <p:spPr>
          <a:xfrm>
            <a:off x="996237" y="946704"/>
            <a:ext cx="5991417" cy="1249845"/>
          </a:xfrm>
        </p:spPr>
        <p:txBody>
          <a:bodyPr anchor="b">
            <a:normAutofit/>
          </a:bodyPr>
          <a:lstStyle/>
          <a:p>
            <a:pPr>
              <a:lnSpc>
                <a:spcPct val="90000"/>
              </a:lnSpc>
            </a:pPr>
            <a:r>
              <a:rPr lang="en-US" dirty="0"/>
              <a:t>Scavenger Hunt </a:t>
            </a:r>
            <a:br>
              <a:rPr lang="en-US" dirty="0"/>
            </a:br>
            <a:r>
              <a:rPr lang="en-US" dirty="0"/>
              <a:t>Round 2</a:t>
            </a:r>
          </a:p>
        </p:txBody>
      </p:sp>
      <p:sp>
        <p:nvSpPr>
          <p:cNvPr id="3" name="Content Placeholder 2">
            <a:extLst>
              <a:ext uri="{FF2B5EF4-FFF2-40B4-BE49-F238E27FC236}">
                <a16:creationId xmlns:a16="http://schemas.microsoft.com/office/drawing/2014/main" id="{7F1A339D-C2FE-B531-0DAE-E6B5A641B6B6}"/>
              </a:ext>
            </a:extLst>
          </p:cNvPr>
          <p:cNvSpPr>
            <a:spLocks noGrp="1"/>
          </p:cNvSpPr>
          <p:nvPr>
            <p:ph type="body" sz="quarter" idx="18"/>
          </p:nvPr>
        </p:nvSpPr>
        <p:spPr>
          <a:xfrm>
            <a:off x="1003852" y="2769251"/>
            <a:ext cx="5991416" cy="3249413"/>
          </a:xfrm>
        </p:spPr>
        <p:txBody>
          <a:bodyPr>
            <a:normAutofit/>
          </a:bodyPr>
          <a:lstStyle/>
          <a:p>
            <a:pPr marL="285750" indent="-285750" defTabSz="914377">
              <a:buClr>
                <a:srgbClr val="72B599"/>
              </a:buClr>
              <a:buFont typeface="Arial" panose="020B0604020202020204" pitchFamily="34" charset="0"/>
              <a:buChar char="•"/>
            </a:pPr>
            <a:r>
              <a:rPr lang="en-US" dirty="0"/>
              <a:t>Appoint a spokesperson</a:t>
            </a:r>
          </a:p>
          <a:p>
            <a:pPr marL="285750" indent="-285750" defTabSz="914377">
              <a:buClr>
                <a:srgbClr val="72B599"/>
              </a:buClr>
              <a:buFont typeface="Arial" panose="020B0604020202020204" pitchFamily="34" charset="0"/>
              <a:buChar char="•"/>
            </a:pPr>
            <a:r>
              <a:rPr lang="en-US" dirty="0"/>
              <a:t>Read and discuss your assigned scenario</a:t>
            </a:r>
          </a:p>
          <a:p>
            <a:pPr marL="285750" indent="-285750" defTabSz="914377">
              <a:buClr>
                <a:srgbClr val="72B599"/>
              </a:buClr>
              <a:buFont typeface="Arial" panose="020B0604020202020204" pitchFamily="34" charset="0"/>
              <a:buChar char="•"/>
            </a:pPr>
            <a:r>
              <a:rPr lang="en-US" dirty="0"/>
              <a:t>Identify where there is customer or public value in the process</a:t>
            </a:r>
          </a:p>
          <a:p>
            <a:pPr marL="285750" indent="-285750" defTabSz="914377">
              <a:buClr>
                <a:srgbClr val="72B599"/>
              </a:buClr>
              <a:buFont typeface="Arial" panose="020B0604020202020204" pitchFamily="34" charset="0"/>
              <a:buChar char="•"/>
            </a:pPr>
            <a:r>
              <a:rPr lang="en-US" dirty="0"/>
              <a:t>What types of DOWTIME do you see? </a:t>
            </a:r>
          </a:p>
          <a:p>
            <a:pPr marL="285750" indent="-285750" defTabSz="914377">
              <a:buClr>
                <a:srgbClr val="72B599"/>
              </a:buClr>
              <a:buFont typeface="Arial" panose="020B0604020202020204" pitchFamily="34" charset="0"/>
              <a:buChar char="•"/>
            </a:pPr>
            <a:r>
              <a:rPr lang="en-US" dirty="0"/>
              <a:t>What about this scenario is familiar to you? </a:t>
            </a:r>
          </a:p>
          <a:p>
            <a:pPr marL="285750" indent="-285750" defTabSz="914377">
              <a:buClr>
                <a:srgbClr val="72B599"/>
              </a:buClr>
              <a:buFont typeface="Arial" panose="020B0604020202020204" pitchFamily="34" charset="0"/>
              <a:buChar char="•"/>
            </a:pPr>
            <a:r>
              <a:rPr lang="en-US" dirty="0"/>
              <a:t>If you see similar issues in your organization, what have you done to address them? </a:t>
            </a:r>
          </a:p>
          <a:p>
            <a:endParaRPr lang="en-US" dirty="0"/>
          </a:p>
        </p:txBody>
      </p:sp>
      <p:sp>
        <p:nvSpPr>
          <p:cNvPr id="4" name="Slide Number Placeholder 3">
            <a:extLst>
              <a:ext uri="{FF2B5EF4-FFF2-40B4-BE49-F238E27FC236}">
                <a16:creationId xmlns:a16="http://schemas.microsoft.com/office/drawing/2014/main" id="{B18E1276-FB23-0BB7-EA26-7A0D4777E199}"/>
              </a:ext>
            </a:extLst>
          </p:cNvPr>
          <p:cNvSpPr>
            <a:spLocks noGrp="1"/>
          </p:cNvSpPr>
          <p:nvPr>
            <p:ph type="sldNum" sz="quarter" idx="10"/>
          </p:nvPr>
        </p:nvSpPr>
        <p:spPr>
          <a:xfrm>
            <a:off x="1" y="6356352"/>
            <a:ext cx="1003852" cy="365125"/>
          </a:xfrm>
        </p:spPr>
        <p:txBody>
          <a:bodyPr anchor="ctr">
            <a:normAutofit/>
          </a:bodyPr>
          <a:lstStyle/>
          <a:p>
            <a:pPr>
              <a:spcAft>
                <a:spcPts val="600"/>
              </a:spcAft>
            </a:pPr>
            <a:fld id="{F9A1070B-E53E-4F23-90CF-57ED1B7E60C0}" type="slidenum">
              <a:rPr lang="en-US" smtClean="0"/>
              <a:pPr>
                <a:spcAft>
                  <a:spcPts val="600"/>
                </a:spcAft>
              </a:pPr>
              <a:t>28</a:t>
            </a:fld>
            <a:endParaRPr lang="en-US" dirty="0"/>
          </a:p>
        </p:txBody>
      </p:sp>
      <p:pic>
        <p:nvPicPr>
          <p:cNvPr id="8" name="Picture 7">
            <a:extLst>
              <a:ext uri="{FF2B5EF4-FFF2-40B4-BE49-F238E27FC236}">
                <a16:creationId xmlns:a16="http://schemas.microsoft.com/office/drawing/2014/main" id="{5D12FDE7-2DCA-53F7-4BE2-30978849C7FB}"/>
              </a:ext>
            </a:extLst>
          </p:cNvPr>
          <p:cNvPicPr>
            <a:picLocks noChangeAspect="1"/>
          </p:cNvPicPr>
          <p:nvPr/>
        </p:nvPicPr>
        <p:blipFill>
          <a:blip r:embed="rId3">
            <a:extLst>
              <a:ext uri="{28A0092B-C50C-407E-A947-70E740481C1C}">
                <a14:useLocalDpi xmlns:a14="http://schemas.microsoft.com/office/drawing/2010/main" val="0"/>
              </a:ext>
            </a:extLst>
          </a:blip>
          <a:srcRect t="3" b="3"/>
          <a:stretch/>
        </p:blipFill>
        <p:spPr>
          <a:xfrm>
            <a:off x="7376373" y="1306657"/>
            <a:ext cx="4283064" cy="4244686"/>
          </a:xfrm>
          <a:prstGeom prst="rect">
            <a:avLst/>
          </a:prstGeom>
        </p:spPr>
      </p:pic>
    </p:spTree>
    <p:extLst>
      <p:ext uri="{BB962C8B-B14F-4D97-AF65-F5344CB8AC3E}">
        <p14:creationId xmlns:p14="http://schemas.microsoft.com/office/powerpoint/2010/main" val="2310129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9F60B-4B0E-B325-3FBF-C251E950C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24992-093D-D18B-0191-A27DC4126847}"/>
              </a:ext>
            </a:extLst>
          </p:cNvPr>
          <p:cNvSpPr>
            <a:spLocks noGrp="1"/>
          </p:cNvSpPr>
          <p:nvPr>
            <p:ph type="title"/>
          </p:nvPr>
        </p:nvSpPr>
        <p:spPr>
          <a:xfrm>
            <a:off x="1003391" y="451853"/>
            <a:ext cx="4067176" cy="2120055"/>
          </a:xfrm>
        </p:spPr>
        <p:txBody>
          <a:bodyPr anchor="b">
            <a:normAutofit/>
          </a:bodyPr>
          <a:lstStyle/>
          <a:p>
            <a:r>
              <a:rPr lang="en-US" dirty="0"/>
              <a:t>Debrief</a:t>
            </a:r>
          </a:p>
        </p:txBody>
      </p:sp>
      <p:pic>
        <p:nvPicPr>
          <p:cNvPr id="7" name="Picture 6" descr="A group of people sitting around a table&#10;&#10;AI-generated content may be incorrect.">
            <a:extLst>
              <a:ext uri="{FF2B5EF4-FFF2-40B4-BE49-F238E27FC236}">
                <a16:creationId xmlns:a16="http://schemas.microsoft.com/office/drawing/2014/main" id="{9253EE69-48C1-390C-F887-C2373BFBE17A}"/>
              </a:ext>
            </a:extLst>
          </p:cNvPr>
          <p:cNvPicPr>
            <a:picLocks noChangeAspect="1"/>
          </p:cNvPicPr>
          <p:nvPr/>
        </p:nvPicPr>
        <p:blipFill>
          <a:blip r:embed="rId2">
            <a:extLst>
              <a:ext uri="{28A0092B-C50C-407E-A947-70E740481C1C}">
                <a14:useLocalDpi xmlns:a14="http://schemas.microsoft.com/office/drawing/2010/main" val="0"/>
              </a:ext>
            </a:extLst>
          </a:blip>
          <a:srcRect l="18776" r="14557"/>
          <a:stretch/>
        </p:blipFill>
        <p:spPr>
          <a:xfrm>
            <a:off x="6096000" y="10"/>
            <a:ext cx="6096000" cy="6857990"/>
          </a:xfrm>
          <a:prstGeom prst="rect">
            <a:avLst/>
          </a:prstGeom>
          <a:noFill/>
          <a:ln>
            <a:noFill/>
          </a:ln>
        </p:spPr>
      </p:pic>
      <p:sp>
        <p:nvSpPr>
          <p:cNvPr id="4" name="Slide Number Placeholder 3">
            <a:extLst>
              <a:ext uri="{FF2B5EF4-FFF2-40B4-BE49-F238E27FC236}">
                <a16:creationId xmlns:a16="http://schemas.microsoft.com/office/drawing/2014/main" id="{15028B72-8C9D-4F03-937D-6DD024B97814}"/>
              </a:ext>
            </a:extLst>
          </p:cNvPr>
          <p:cNvSpPr>
            <a:spLocks noGrp="1"/>
          </p:cNvSpPr>
          <p:nvPr>
            <p:ph type="sldNum" sz="quarter" idx="13"/>
          </p:nvPr>
        </p:nvSpPr>
        <p:spPr>
          <a:xfrm>
            <a:off x="1" y="6356352"/>
            <a:ext cx="1003852" cy="365125"/>
          </a:xfrm>
        </p:spPr>
        <p:txBody>
          <a:bodyPr anchor="ctr">
            <a:normAutofit/>
          </a:bodyPr>
          <a:lstStyle/>
          <a:p>
            <a:pPr>
              <a:spcAft>
                <a:spcPts val="600"/>
              </a:spcAft>
            </a:pPr>
            <a:fld id="{F9A1070B-E53E-4F23-90CF-57ED1B7E60C0}" type="slidenum">
              <a:rPr lang="en-US" smtClean="0"/>
              <a:pPr>
                <a:spcAft>
                  <a:spcPts val="600"/>
                </a:spcAft>
              </a:pPr>
              <a:t>29</a:t>
            </a:fld>
            <a:endParaRPr lang="en-US" dirty="0"/>
          </a:p>
        </p:txBody>
      </p:sp>
      <p:sp>
        <p:nvSpPr>
          <p:cNvPr id="14" name="Content Placeholder 2">
            <a:extLst>
              <a:ext uri="{FF2B5EF4-FFF2-40B4-BE49-F238E27FC236}">
                <a16:creationId xmlns:a16="http://schemas.microsoft.com/office/drawing/2014/main" id="{EB4772A1-53D3-DF81-2949-C76CD9782CB4}"/>
              </a:ext>
            </a:extLst>
          </p:cNvPr>
          <p:cNvSpPr>
            <a:spLocks noGrp="1"/>
          </p:cNvSpPr>
          <p:nvPr>
            <p:ph type="body" sz="quarter" idx="18"/>
          </p:nvPr>
        </p:nvSpPr>
        <p:spPr>
          <a:xfrm>
            <a:off x="1003852" y="2703565"/>
            <a:ext cx="3879851" cy="2519245"/>
          </a:xfrm>
        </p:spPr>
        <p:txBody>
          <a:bodyPr>
            <a:normAutofit/>
          </a:bodyPr>
          <a:lstStyle/>
          <a:p>
            <a:pPr marL="228594" indent="-228594" defTabSz="914377">
              <a:buClr>
                <a:srgbClr val="72B599"/>
              </a:buClr>
              <a:buFont typeface="Arial" panose="020B0604020202020204" pitchFamily="34" charset="0"/>
              <a:buChar char="•"/>
            </a:pPr>
            <a:r>
              <a:rPr lang="en-US" sz="2400" dirty="0"/>
              <a:t>What types of waste were most prevalent? </a:t>
            </a:r>
          </a:p>
          <a:p>
            <a:pPr marL="228594" indent="-228594" defTabSz="914377">
              <a:buClr>
                <a:srgbClr val="72B599"/>
              </a:buClr>
              <a:buFont typeface="Arial" panose="020B0604020202020204" pitchFamily="34" charset="0"/>
              <a:buChar char="•"/>
            </a:pPr>
            <a:r>
              <a:rPr lang="en-US" sz="2400" dirty="0"/>
              <a:t>What was surprising? </a:t>
            </a:r>
          </a:p>
          <a:p>
            <a:pPr marL="228594" indent="-228594" defTabSz="914377">
              <a:buClr>
                <a:srgbClr val="72B599"/>
              </a:buClr>
              <a:buFont typeface="Arial" panose="020B0604020202020204" pitchFamily="34" charset="0"/>
              <a:buChar char="•"/>
            </a:pPr>
            <a:r>
              <a:rPr lang="en-US" sz="2400" dirty="0"/>
              <a:t>Could this exercise work in your organization? </a:t>
            </a:r>
          </a:p>
        </p:txBody>
      </p:sp>
    </p:spTree>
    <p:extLst>
      <p:ext uri="{BB962C8B-B14F-4D97-AF65-F5344CB8AC3E}">
        <p14:creationId xmlns:p14="http://schemas.microsoft.com/office/powerpoint/2010/main" val="1387452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E062C4F-CFD1-3503-ADC4-F3020465316B}"/>
              </a:ext>
            </a:extLst>
          </p:cNvPr>
          <p:cNvSpPr>
            <a:spLocks noGrp="1"/>
          </p:cNvSpPr>
          <p:nvPr>
            <p:ph type="title"/>
          </p:nvPr>
        </p:nvSpPr>
        <p:spPr>
          <a:xfrm>
            <a:off x="1003852" y="1367064"/>
            <a:ext cx="10177669" cy="1249845"/>
          </a:xfrm>
        </p:spPr>
        <p:txBody>
          <a:bodyPr/>
          <a:lstStyle/>
          <a:p>
            <a:r>
              <a:rPr lang="en-US" dirty="0"/>
              <a:t>Session Goals</a:t>
            </a:r>
          </a:p>
        </p:txBody>
      </p:sp>
      <p:sp>
        <p:nvSpPr>
          <p:cNvPr id="17" name="Content Placeholder 16">
            <a:extLst>
              <a:ext uri="{FF2B5EF4-FFF2-40B4-BE49-F238E27FC236}">
                <a16:creationId xmlns:a16="http://schemas.microsoft.com/office/drawing/2014/main" id="{B5C5F94E-39B5-9CFF-82A3-3D03B09C8081}"/>
              </a:ext>
            </a:extLst>
          </p:cNvPr>
          <p:cNvSpPr>
            <a:spLocks noGrp="1"/>
          </p:cNvSpPr>
          <p:nvPr>
            <p:ph idx="1"/>
          </p:nvPr>
        </p:nvSpPr>
        <p:spPr>
          <a:xfrm>
            <a:off x="1003854" y="1758044"/>
            <a:ext cx="6892372" cy="3815443"/>
          </a:xfrm>
        </p:spPr>
        <p:txBody>
          <a:bodyPr anchor="ctr"/>
          <a:lstStyle/>
          <a:p>
            <a:r>
              <a:rPr lang="en-US" dirty="0"/>
              <a:t>Understand the importance of process improvement and innovation in local government  </a:t>
            </a:r>
          </a:p>
          <a:p>
            <a:r>
              <a:rPr lang="en-US" dirty="0"/>
              <a:t>Highlight municipal success with process improvement and innovation training </a:t>
            </a:r>
          </a:p>
          <a:p>
            <a:r>
              <a:rPr lang="en-US" dirty="0"/>
              <a:t>Learn to spot waste in your own organization through the DOWNTIME tool</a:t>
            </a:r>
          </a:p>
        </p:txBody>
      </p:sp>
      <p:sp>
        <p:nvSpPr>
          <p:cNvPr id="7" name="Slide Number Placeholder 6">
            <a:extLst>
              <a:ext uri="{FF2B5EF4-FFF2-40B4-BE49-F238E27FC236}">
                <a16:creationId xmlns:a16="http://schemas.microsoft.com/office/drawing/2014/main" id="{BAED020D-1C96-02E0-2306-ACC799804CE2}"/>
              </a:ext>
            </a:extLst>
          </p:cNvPr>
          <p:cNvSpPr>
            <a:spLocks noGrp="1"/>
          </p:cNvSpPr>
          <p:nvPr>
            <p:ph type="sldNum" sz="quarter" idx="10"/>
          </p:nvPr>
        </p:nvSpPr>
        <p:spPr/>
        <p:txBody>
          <a:bodyPr/>
          <a:lstStyle/>
          <a:p>
            <a:fld id="{0969892B-6FB2-445D-B6A4-8332FBFF141C}" type="slidenum">
              <a:rPr lang="en-US" smtClean="0"/>
              <a:pPr/>
              <a:t>3</a:t>
            </a:fld>
            <a:endParaRPr lang="en-US" dirty="0"/>
          </a:p>
        </p:txBody>
      </p:sp>
      <p:pic>
        <p:nvPicPr>
          <p:cNvPr id="19" name="Picture 18" descr="A deck with a white railing on a beach&#10;&#10;AI-generated content may be incorrect.">
            <a:extLst>
              <a:ext uri="{FF2B5EF4-FFF2-40B4-BE49-F238E27FC236}">
                <a16:creationId xmlns:a16="http://schemas.microsoft.com/office/drawing/2014/main" id="{1B30DCDC-0B1D-9FF0-8CFF-A24305E4DABC}"/>
              </a:ext>
            </a:extLst>
          </p:cNvPr>
          <p:cNvPicPr>
            <a:picLocks noChangeAspect="1"/>
          </p:cNvPicPr>
          <p:nvPr/>
        </p:nvPicPr>
        <p:blipFill>
          <a:blip r:embed="rId2">
            <a:extLst>
              <a:ext uri="{28A0092B-C50C-407E-A947-70E740481C1C}">
                <a14:useLocalDpi xmlns:a14="http://schemas.microsoft.com/office/drawing/2010/main" val="0"/>
              </a:ext>
            </a:extLst>
          </a:blip>
          <a:srcRect l="36738" r="989"/>
          <a:stretch/>
        </p:blipFill>
        <p:spPr>
          <a:xfrm>
            <a:off x="8390373" y="0"/>
            <a:ext cx="5694275" cy="6858000"/>
          </a:xfrm>
          <a:prstGeom prst="rect">
            <a:avLst/>
          </a:prstGeom>
        </p:spPr>
      </p:pic>
    </p:spTree>
    <p:extLst>
      <p:ext uri="{BB962C8B-B14F-4D97-AF65-F5344CB8AC3E}">
        <p14:creationId xmlns:p14="http://schemas.microsoft.com/office/powerpoint/2010/main" val="3784388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B0B4CE-9C98-4692-1226-58EC0D21A52A}"/>
              </a:ext>
            </a:extLst>
          </p:cNvPr>
          <p:cNvSpPr>
            <a:spLocks noGrp="1"/>
          </p:cNvSpPr>
          <p:nvPr>
            <p:ph type="sldNum" sz="quarter" idx="10"/>
          </p:nvPr>
        </p:nvSpPr>
        <p:spPr/>
        <p:txBody>
          <a:bodyPr/>
          <a:lstStyle/>
          <a:p>
            <a:fld id="{0969892B-6FB2-445D-B6A4-8332FBFF141C}" type="slidenum">
              <a:rPr lang="en-US" smtClean="0"/>
              <a:pPr/>
              <a:t>30</a:t>
            </a:fld>
            <a:endParaRPr lang="en-US" dirty="0"/>
          </a:p>
        </p:txBody>
      </p:sp>
      <p:sp>
        <p:nvSpPr>
          <p:cNvPr id="3" name="Text Placeholder 2">
            <a:extLst>
              <a:ext uri="{FF2B5EF4-FFF2-40B4-BE49-F238E27FC236}">
                <a16:creationId xmlns:a16="http://schemas.microsoft.com/office/drawing/2014/main" id="{8E28CD63-427C-FE34-88BA-160565AD061F}"/>
              </a:ext>
            </a:extLst>
          </p:cNvPr>
          <p:cNvSpPr>
            <a:spLocks noGrp="1"/>
          </p:cNvSpPr>
          <p:nvPr>
            <p:ph type="body" sz="quarter" idx="11"/>
          </p:nvPr>
        </p:nvSpPr>
        <p:spPr>
          <a:xfrm>
            <a:off x="0" y="516367"/>
            <a:ext cx="12192000" cy="4989083"/>
          </a:xfrm>
        </p:spPr>
        <p:txBody>
          <a:bodyPr>
            <a:normAutofit/>
          </a:bodyPr>
          <a:lstStyle/>
          <a:p>
            <a:r>
              <a:rPr lang="en-US" sz="8000" dirty="0"/>
              <a:t>Wrap Up</a:t>
            </a:r>
          </a:p>
        </p:txBody>
      </p:sp>
    </p:spTree>
    <p:extLst>
      <p:ext uri="{BB962C8B-B14F-4D97-AF65-F5344CB8AC3E}">
        <p14:creationId xmlns:p14="http://schemas.microsoft.com/office/powerpoint/2010/main" val="848678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36DDEB3-BE48-45AF-81E7-DEC33AF30716}"/>
              </a:ext>
            </a:extLst>
          </p:cNvPr>
          <p:cNvSpPr/>
          <p:nvPr/>
        </p:nvSpPr>
        <p:spPr>
          <a:xfrm>
            <a:off x="-1" y="0"/>
            <a:ext cx="3479801" cy="6858000"/>
          </a:xfrm>
          <a:prstGeom prst="rect">
            <a:avLst/>
          </a:prstGeom>
          <a:solidFill>
            <a:schemeClr val="accent3">
              <a:lumMod val="20000"/>
              <a:lumOff val="80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algn="ctr" defTabSz="914330" rtl="0" eaLnBrk="1" fontAlgn="auto" latinLnBrk="0" hangingPunct="1">
              <a:lnSpc>
                <a:spcPct val="100000"/>
              </a:lnSpc>
              <a:spcBef>
                <a:spcPts val="100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724B584-3C28-459F-A4B3-C84C032CF163}"/>
              </a:ext>
            </a:extLst>
          </p:cNvPr>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A99F835D-3D1B-4B84-A540-3620AF8CD006}" type="slidenum">
              <a:rPr kumimoji="0" lang="en-US" sz="8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30" rtl="0" eaLnBrk="1" fontAlgn="auto" latinLnBrk="0" hangingPunct="1">
                <a:lnSpc>
                  <a:spcPct val="100000"/>
                </a:lnSpc>
                <a:spcBef>
                  <a:spcPts val="0"/>
                </a:spcBef>
                <a:spcAft>
                  <a:spcPts val="0"/>
                </a:spcAft>
                <a:buClrTx/>
                <a:buSzTx/>
                <a:buFontTx/>
                <a:buNone/>
                <a:tabLst/>
                <a:defRPr/>
              </a:pPr>
              <a:t>31</a:t>
            </a:fld>
            <a:endParaRPr kumimoji="0" lang="en-US" sz="800" b="1" i="0" u="none" strike="noStrike" kern="1200" cap="none" spc="0" normalizeH="0" baseline="0" noProof="0" dirty="0">
              <a:ln>
                <a:noFill/>
              </a:ln>
              <a:solidFill>
                <a:srgbClr val="000000"/>
              </a:solidFill>
              <a:effectLst/>
              <a:uLnTx/>
              <a:uFillTx/>
              <a:latin typeface="Arial"/>
              <a:ea typeface="+mn-ea"/>
              <a:cs typeface="+mn-cs"/>
            </a:endParaRPr>
          </a:p>
        </p:txBody>
      </p:sp>
      <p:sp>
        <p:nvSpPr>
          <p:cNvPr id="46" name="TextBox 45">
            <a:extLst>
              <a:ext uri="{FF2B5EF4-FFF2-40B4-BE49-F238E27FC236}">
                <a16:creationId xmlns:a16="http://schemas.microsoft.com/office/drawing/2014/main" id="{2296941E-B09B-45F5-AC91-DF6C5581476F}"/>
              </a:ext>
            </a:extLst>
          </p:cNvPr>
          <p:cNvSpPr txBox="1"/>
          <p:nvPr/>
        </p:nvSpPr>
        <p:spPr>
          <a:xfrm>
            <a:off x="605466" y="3333440"/>
            <a:ext cx="6234622" cy="1919363"/>
          </a:xfrm>
          <a:prstGeom prst="rect">
            <a:avLst/>
          </a:prstGeom>
          <a:noFill/>
        </p:spPr>
        <p:txBody>
          <a:bodyPr wrap="square" lIns="0" tIns="36000" rIns="216000" bIns="36000" rtlCol="0">
            <a:spAutoFit/>
          </a:bodyPr>
          <a:lstStyle/>
          <a:p>
            <a:pPr marL="0" marR="0" lvl="0" indent="0" algn="l" defTabSz="914330" rtl="0" eaLnBrk="1" fontAlgn="auto" latinLnBrk="0" hangingPunct="1">
              <a:lnSpc>
                <a:spcPct val="100000"/>
              </a:lnSpc>
              <a:spcBef>
                <a:spcPts val="1000"/>
              </a:spcBef>
              <a:spcAft>
                <a:spcPts val="0"/>
              </a:spcAft>
              <a:buClrTx/>
              <a:buSzTx/>
              <a:buFontTx/>
              <a:buNone/>
              <a:tabLst/>
              <a:defRPr/>
            </a:pPr>
            <a:r>
              <a:rPr kumimoji="0" lang="en-US" sz="6000" b="0" i="0" u="none" strike="noStrike" kern="1200" cap="none" spc="0" normalizeH="0" baseline="0" noProof="0" dirty="0">
                <a:ln>
                  <a:noFill/>
                </a:ln>
                <a:solidFill>
                  <a:srgbClr val="013B3F"/>
                </a:solidFill>
                <a:effectLst/>
                <a:uLnTx/>
                <a:uFillTx/>
                <a:latin typeface="Arial Black"/>
                <a:ea typeface="+mn-ea"/>
                <a:cs typeface="+mn-cs"/>
              </a:rPr>
              <a:t>Questions &amp;</a:t>
            </a:r>
          </a:p>
          <a:p>
            <a:pPr marL="0" marR="0" lvl="0" indent="0" algn="l" defTabSz="914330" rtl="0" eaLnBrk="1" fontAlgn="auto" latinLnBrk="0" hangingPunct="1">
              <a:lnSpc>
                <a:spcPct val="100000"/>
              </a:lnSpc>
              <a:spcAft>
                <a:spcPts val="0"/>
              </a:spcAft>
              <a:buClrTx/>
              <a:buSzTx/>
              <a:buFontTx/>
              <a:buNone/>
              <a:tabLst/>
              <a:defRPr/>
            </a:pPr>
            <a:r>
              <a:rPr kumimoji="0" lang="en-US" sz="6000" b="0" i="0" u="none" strike="noStrike" kern="1200" cap="none" spc="0" normalizeH="0" baseline="0" noProof="0" dirty="0">
                <a:ln>
                  <a:noFill/>
                </a:ln>
                <a:solidFill>
                  <a:srgbClr val="013B3F"/>
                </a:solidFill>
                <a:effectLst/>
                <a:uLnTx/>
                <a:uFillTx/>
                <a:latin typeface="Arial Black"/>
                <a:ea typeface="+mn-ea"/>
                <a:cs typeface="+mn-cs"/>
              </a:rPr>
              <a:t>Takeaways</a:t>
            </a:r>
          </a:p>
        </p:txBody>
      </p:sp>
      <p:grpSp>
        <p:nvGrpSpPr>
          <p:cNvPr id="88" name="Group 87">
            <a:extLst>
              <a:ext uri="{FF2B5EF4-FFF2-40B4-BE49-F238E27FC236}">
                <a16:creationId xmlns:a16="http://schemas.microsoft.com/office/drawing/2014/main" id="{3D7A6E38-0DB0-412A-8B87-6AEBFE7D12C6}"/>
              </a:ext>
            </a:extLst>
          </p:cNvPr>
          <p:cNvGrpSpPr/>
          <p:nvPr/>
        </p:nvGrpSpPr>
        <p:grpSpPr>
          <a:xfrm>
            <a:off x="6699556" y="616515"/>
            <a:ext cx="4584641" cy="4715079"/>
            <a:chOff x="6729374" y="631622"/>
            <a:chExt cx="4329069" cy="4452236"/>
          </a:xfrm>
        </p:grpSpPr>
        <p:sp>
          <p:nvSpPr>
            <p:cNvPr id="50" name="Graphic 48">
              <a:extLst>
                <a:ext uri="{FF2B5EF4-FFF2-40B4-BE49-F238E27FC236}">
                  <a16:creationId xmlns:a16="http://schemas.microsoft.com/office/drawing/2014/main" id="{BAB7DB94-9ADD-420A-8D4C-855367D51EEE}"/>
                </a:ext>
              </a:extLst>
            </p:cNvPr>
            <p:cNvSpPr/>
            <p:nvPr/>
          </p:nvSpPr>
          <p:spPr>
            <a:xfrm>
              <a:off x="9511953" y="1776577"/>
              <a:ext cx="1546490" cy="1546491"/>
            </a:xfrm>
            <a:custGeom>
              <a:avLst/>
              <a:gdLst>
                <a:gd name="connsiteX0" fmla="*/ 1546491 w 1546490"/>
                <a:gd name="connsiteY0" fmla="*/ 773246 h 1546491"/>
                <a:gd name="connsiteX1" fmla="*/ 773245 w 1546490"/>
                <a:gd name="connsiteY1" fmla="*/ 1546491 h 1546491"/>
                <a:gd name="connsiteX2" fmla="*/ 0 w 1546490"/>
                <a:gd name="connsiteY2" fmla="*/ 773246 h 1546491"/>
                <a:gd name="connsiteX3" fmla="*/ 773245 w 1546490"/>
                <a:gd name="connsiteY3" fmla="*/ 0 h 1546491"/>
                <a:gd name="connsiteX4" fmla="*/ 1546491 w 1546490"/>
                <a:gd name="connsiteY4" fmla="*/ 773246 h 1546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90" h="1546491">
                  <a:moveTo>
                    <a:pt x="1546491" y="773246"/>
                  </a:moveTo>
                  <a:cubicBezTo>
                    <a:pt x="1546491" y="1200297"/>
                    <a:pt x="1200297" y="1546491"/>
                    <a:pt x="773245" y="1546491"/>
                  </a:cubicBezTo>
                  <a:cubicBezTo>
                    <a:pt x="346194" y="1546491"/>
                    <a:pt x="0" y="1200297"/>
                    <a:pt x="0" y="773246"/>
                  </a:cubicBezTo>
                  <a:cubicBezTo>
                    <a:pt x="0" y="346194"/>
                    <a:pt x="346194" y="0"/>
                    <a:pt x="773245" y="0"/>
                  </a:cubicBezTo>
                  <a:cubicBezTo>
                    <a:pt x="1200297" y="0"/>
                    <a:pt x="1546491" y="346194"/>
                    <a:pt x="1546491" y="773246"/>
                  </a:cubicBezTo>
                  <a:close/>
                </a:path>
              </a:pathLst>
            </a:custGeom>
            <a:solidFill>
              <a:schemeClr val="bg1"/>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Graphic 48">
              <a:extLst>
                <a:ext uri="{FF2B5EF4-FFF2-40B4-BE49-F238E27FC236}">
                  <a16:creationId xmlns:a16="http://schemas.microsoft.com/office/drawing/2014/main" id="{BAB7DB94-9ADD-420A-8D4C-855367D51EEE}"/>
                </a:ext>
              </a:extLst>
            </p:cNvPr>
            <p:cNvSpPr/>
            <p:nvPr/>
          </p:nvSpPr>
          <p:spPr>
            <a:xfrm>
              <a:off x="7966566" y="3758295"/>
              <a:ext cx="1325563" cy="1325563"/>
            </a:xfrm>
            <a:custGeom>
              <a:avLst/>
              <a:gdLst>
                <a:gd name="connsiteX0" fmla="*/ 1325564 w 1325563"/>
                <a:gd name="connsiteY0" fmla="*/ 662782 h 1325563"/>
                <a:gd name="connsiteX1" fmla="*/ 662782 w 1325563"/>
                <a:gd name="connsiteY1" fmla="*/ 1325564 h 1325563"/>
                <a:gd name="connsiteX2" fmla="*/ 0 w 1325563"/>
                <a:gd name="connsiteY2" fmla="*/ 662782 h 1325563"/>
                <a:gd name="connsiteX3" fmla="*/ 662782 w 1325563"/>
                <a:gd name="connsiteY3" fmla="*/ 0 h 1325563"/>
                <a:gd name="connsiteX4" fmla="*/ 1325564 w 1325563"/>
                <a:gd name="connsiteY4" fmla="*/ 662782 h 1325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563" h="1325563">
                  <a:moveTo>
                    <a:pt x="1325564" y="662782"/>
                  </a:moveTo>
                  <a:cubicBezTo>
                    <a:pt x="1325564" y="1028826"/>
                    <a:pt x="1028826" y="1325564"/>
                    <a:pt x="662782" y="1325564"/>
                  </a:cubicBezTo>
                  <a:cubicBezTo>
                    <a:pt x="296738" y="1325564"/>
                    <a:pt x="0" y="1028826"/>
                    <a:pt x="0" y="662782"/>
                  </a:cubicBezTo>
                  <a:cubicBezTo>
                    <a:pt x="0" y="296738"/>
                    <a:pt x="296738" y="0"/>
                    <a:pt x="662782" y="0"/>
                  </a:cubicBezTo>
                  <a:cubicBezTo>
                    <a:pt x="1028826" y="0"/>
                    <a:pt x="1325564" y="296738"/>
                    <a:pt x="1325564" y="662782"/>
                  </a:cubicBezTo>
                  <a:close/>
                </a:path>
              </a:pathLst>
            </a:custGeom>
            <a:solidFill>
              <a:schemeClr val="bg1"/>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Graphic 48">
              <a:extLst>
                <a:ext uri="{FF2B5EF4-FFF2-40B4-BE49-F238E27FC236}">
                  <a16:creationId xmlns:a16="http://schemas.microsoft.com/office/drawing/2014/main" id="{BAB7DB94-9ADD-420A-8D4C-855367D51EEE}"/>
                </a:ext>
              </a:extLst>
            </p:cNvPr>
            <p:cNvSpPr/>
            <p:nvPr/>
          </p:nvSpPr>
          <p:spPr>
            <a:xfrm>
              <a:off x="6729374" y="631622"/>
              <a:ext cx="2209272" cy="2209273"/>
            </a:xfrm>
            <a:custGeom>
              <a:avLst/>
              <a:gdLst>
                <a:gd name="connsiteX0" fmla="*/ 2209273 w 2209272"/>
                <a:gd name="connsiteY0" fmla="*/ 1104637 h 2209273"/>
                <a:gd name="connsiteX1" fmla="*/ 1104636 w 2209272"/>
                <a:gd name="connsiteY1" fmla="*/ 2209273 h 2209273"/>
                <a:gd name="connsiteX2" fmla="*/ 0 w 2209272"/>
                <a:gd name="connsiteY2" fmla="*/ 1104637 h 2209273"/>
                <a:gd name="connsiteX3" fmla="*/ 1104636 w 2209272"/>
                <a:gd name="connsiteY3" fmla="*/ 0 h 2209273"/>
                <a:gd name="connsiteX4" fmla="*/ 2209273 w 2209272"/>
                <a:gd name="connsiteY4" fmla="*/ 1104637 h 220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72" h="2209273">
                  <a:moveTo>
                    <a:pt x="2209273" y="1104637"/>
                  </a:moveTo>
                  <a:cubicBezTo>
                    <a:pt x="2209273" y="1714710"/>
                    <a:pt x="1714710" y="2209273"/>
                    <a:pt x="1104636" y="2209273"/>
                  </a:cubicBezTo>
                  <a:cubicBezTo>
                    <a:pt x="494563" y="2209273"/>
                    <a:pt x="0" y="1714710"/>
                    <a:pt x="0" y="1104637"/>
                  </a:cubicBezTo>
                  <a:cubicBezTo>
                    <a:pt x="0" y="494563"/>
                    <a:pt x="494563" y="0"/>
                    <a:pt x="1104636" y="0"/>
                  </a:cubicBezTo>
                  <a:cubicBezTo>
                    <a:pt x="1714710" y="0"/>
                    <a:pt x="2209273" y="494563"/>
                    <a:pt x="2209273" y="1104637"/>
                  </a:cubicBezTo>
                  <a:close/>
                </a:path>
              </a:pathLst>
            </a:custGeom>
            <a:solidFill>
              <a:schemeClr val="bg1"/>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Graphic 48">
              <a:extLst>
                <a:ext uri="{FF2B5EF4-FFF2-40B4-BE49-F238E27FC236}">
                  <a16:creationId xmlns:a16="http://schemas.microsoft.com/office/drawing/2014/main" id="{BAB7DB94-9ADD-420A-8D4C-855367D51EEE}"/>
                </a:ext>
              </a:extLst>
            </p:cNvPr>
            <p:cNvSpPr/>
            <p:nvPr/>
          </p:nvSpPr>
          <p:spPr>
            <a:xfrm>
              <a:off x="7273959" y="1176207"/>
              <a:ext cx="2485431" cy="3203445"/>
            </a:xfrm>
            <a:custGeom>
              <a:avLst/>
              <a:gdLst>
                <a:gd name="connsiteX0" fmla="*/ 2430200 w 2485431"/>
                <a:gd name="connsiteY0" fmla="*/ 0 h 3203445"/>
                <a:gd name="connsiteX1" fmla="*/ 2485432 w 2485431"/>
                <a:gd name="connsiteY1" fmla="*/ 0 h 3203445"/>
                <a:gd name="connsiteX2" fmla="*/ 2485432 w 2485431"/>
                <a:gd name="connsiteY2" fmla="*/ 3203446 h 3203445"/>
                <a:gd name="connsiteX3" fmla="*/ 2430200 w 2485431"/>
                <a:gd name="connsiteY3" fmla="*/ 3203446 h 3203445"/>
                <a:gd name="connsiteX4" fmla="*/ 55232 w 2485431"/>
                <a:gd name="connsiteY4" fmla="*/ 3203446 h 3203445"/>
                <a:gd name="connsiteX5" fmla="*/ 0 w 2485431"/>
                <a:gd name="connsiteY5" fmla="*/ 3203446 h 3203445"/>
                <a:gd name="connsiteX6" fmla="*/ 0 w 2485431"/>
                <a:gd name="connsiteY6" fmla="*/ 0 h 3203445"/>
                <a:gd name="connsiteX7" fmla="*/ 55232 w 2485431"/>
                <a:gd name="connsiteY7" fmla="*/ 0 h 32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431" h="3203445">
                  <a:moveTo>
                    <a:pt x="2430200" y="0"/>
                  </a:moveTo>
                  <a:cubicBezTo>
                    <a:pt x="2460704" y="0"/>
                    <a:pt x="2485432" y="0"/>
                    <a:pt x="2485432" y="0"/>
                  </a:cubicBezTo>
                  <a:lnTo>
                    <a:pt x="2485432" y="3203446"/>
                  </a:lnTo>
                  <a:cubicBezTo>
                    <a:pt x="2485432" y="3203446"/>
                    <a:pt x="2460704" y="3203446"/>
                    <a:pt x="2430200" y="3203446"/>
                  </a:cubicBezTo>
                  <a:lnTo>
                    <a:pt x="55232" y="3203446"/>
                  </a:lnTo>
                  <a:cubicBezTo>
                    <a:pt x="24728" y="3203446"/>
                    <a:pt x="0" y="3203446"/>
                    <a:pt x="0" y="3203446"/>
                  </a:cubicBezTo>
                  <a:lnTo>
                    <a:pt x="0" y="0"/>
                  </a:lnTo>
                  <a:cubicBezTo>
                    <a:pt x="0" y="0"/>
                    <a:pt x="24728" y="0"/>
                    <a:pt x="55232" y="0"/>
                  </a:cubicBezTo>
                  <a:close/>
                </a:path>
              </a:pathLst>
            </a:custGeom>
            <a:solidFill>
              <a:srgbClr val="FDB813"/>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Graphic 48">
              <a:extLst>
                <a:ext uri="{FF2B5EF4-FFF2-40B4-BE49-F238E27FC236}">
                  <a16:creationId xmlns:a16="http://schemas.microsoft.com/office/drawing/2014/main" id="{BAB7DB94-9ADD-420A-8D4C-855367D51EEE}"/>
                </a:ext>
              </a:extLst>
            </p:cNvPr>
            <p:cNvSpPr/>
            <p:nvPr/>
          </p:nvSpPr>
          <p:spPr>
            <a:xfrm>
              <a:off x="7273959" y="1176207"/>
              <a:ext cx="2154041" cy="2982518"/>
            </a:xfrm>
            <a:custGeom>
              <a:avLst/>
              <a:gdLst>
                <a:gd name="connsiteX0" fmla="*/ 55232 w 2154041"/>
                <a:gd name="connsiteY0" fmla="*/ 0 h 2982518"/>
                <a:gd name="connsiteX1" fmla="*/ 2154041 w 2154041"/>
                <a:gd name="connsiteY1" fmla="*/ 0 h 2982518"/>
                <a:gd name="connsiteX2" fmla="*/ 2154041 w 2154041"/>
                <a:gd name="connsiteY2" fmla="*/ 0 h 2982518"/>
                <a:gd name="connsiteX3" fmla="*/ 2154041 w 2154041"/>
                <a:gd name="connsiteY3" fmla="*/ 2982519 h 2982518"/>
                <a:gd name="connsiteX4" fmla="*/ 2154041 w 2154041"/>
                <a:gd name="connsiteY4" fmla="*/ 2982519 h 2982518"/>
                <a:gd name="connsiteX5" fmla="*/ 0 w 2154041"/>
                <a:gd name="connsiteY5" fmla="*/ 2982519 h 2982518"/>
                <a:gd name="connsiteX6" fmla="*/ 0 w 2154041"/>
                <a:gd name="connsiteY6" fmla="*/ 2982519 h 2982518"/>
                <a:gd name="connsiteX7" fmla="*/ 0 w 2154041"/>
                <a:gd name="connsiteY7" fmla="*/ 55232 h 2982518"/>
                <a:gd name="connsiteX8" fmla="*/ 55232 w 2154041"/>
                <a:gd name="connsiteY8" fmla="*/ 0 h 298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041" h="2982518">
                  <a:moveTo>
                    <a:pt x="55232" y="0"/>
                  </a:moveTo>
                  <a:lnTo>
                    <a:pt x="2154041" y="0"/>
                  </a:lnTo>
                  <a:lnTo>
                    <a:pt x="2154041" y="0"/>
                  </a:lnTo>
                  <a:lnTo>
                    <a:pt x="2154041" y="2982519"/>
                  </a:lnTo>
                  <a:lnTo>
                    <a:pt x="2154041" y="2982519"/>
                  </a:lnTo>
                  <a:lnTo>
                    <a:pt x="0" y="2982519"/>
                  </a:lnTo>
                  <a:lnTo>
                    <a:pt x="0" y="2982519"/>
                  </a:lnTo>
                  <a:lnTo>
                    <a:pt x="0" y="55232"/>
                  </a:lnTo>
                  <a:cubicBezTo>
                    <a:pt x="0" y="24727"/>
                    <a:pt x="24727" y="0"/>
                    <a:pt x="55232" y="0"/>
                  </a:cubicBezTo>
                  <a:close/>
                </a:path>
              </a:pathLst>
            </a:custGeom>
            <a:solidFill>
              <a:srgbClr val="FFFFFF"/>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Graphic 48">
              <a:extLst>
                <a:ext uri="{FF2B5EF4-FFF2-40B4-BE49-F238E27FC236}">
                  <a16:creationId xmlns:a16="http://schemas.microsoft.com/office/drawing/2014/main" id="{BAB7DB94-9ADD-420A-8D4C-855367D51EEE}"/>
                </a:ext>
              </a:extLst>
            </p:cNvPr>
            <p:cNvSpPr/>
            <p:nvPr/>
          </p:nvSpPr>
          <p:spPr>
            <a:xfrm>
              <a:off x="7232545" y="1134785"/>
              <a:ext cx="2568279" cy="3286293"/>
            </a:xfrm>
            <a:custGeom>
              <a:avLst/>
              <a:gdLst>
                <a:gd name="connsiteX0" fmla="*/ 2465136 w 2568279"/>
                <a:gd name="connsiteY0" fmla="*/ 3285144 h 3286293"/>
                <a:gd name="connsiteX1" fmla="*/ 90168 w 2568279"/>
                <a:gd name="connsiteY1" fmla="*/ 3285144 h 3286293"/>
                <a:gd name="connsiteX2" fmla="*/ -6488 w 2568279"/>
                <a:gd name="connsiteY2" fmla="*/ 3188489 h 3286293"/>
                <a:gd name="connsiteX3" fmla="*/ -6488 w 2568279"/>
                <a:gd name="connsiteY3" fmla="*/ 95506 h 3286293"/>
                <a:gd name="connsiteX4" fmla="*/ 90168 w 2568279"/>
                <a:gd name="connsiteY4" fmla="*/ -1150 h 3286293"/>
                <a:gd name="connsiteX5" fmla="*/ 2465136 w 2568279"/>
                <a:gd name="connsiteY5" fmla="*/ -1150 h 3286293"/>
                <a:gd name="connsiteX6" fmla="*/ 2561792 w 2568279"/>
                <a:gd name="connsiteY6" fmla="*/ 95506 h 3286293"/>
                <a:gd name="connsiteX7" fmla="*/ 2561792 w 2568279"/>
                <a:gd name="connsiteY7" fmla="*/ 3188489 h 3286293"/>
                <a:gd name="connsiteX8" fmla="*/ 2465136 w 2568279"/>
                <a:gd name="connsiteY8" fmla="*/ 3285144 h 3286293"/>
                <a:gd name="connsiteX9" fmla="*/ 90168 w 2568279"/>
                <a:gd name="connsiteY9" fmla="*/ 81698 h 3286293"/>
                <a:gd name="connsiteX10" fmla="*/ 76360 w 2568279"/>
                <a:gd name="connsiteY10" fmla="*/ 95506 h 3286293"/>
                <a:gd name="connsiteX11" fmla="*/ 76360 w 2568279"/>
                <a:gd name="connsiteY11" fmla="*/ 3188489 h 3286293"/>
                <a:gd name="connsiteX12" fmla="*/ 90168 w 2568279"/>
                <a:gd name="connsiteY12" fmla="*/ 3202297 h 3286293"/>
                <a:gd name="connsiteX13" fmla="*/ 2465136 w 2568279"/>
                <a:gd name="connsiteY13" fmla="*/ 3202297 h 3286293"/>
                <a:gd name="connsiteX14" fmla="*/ 2478944 w 2568279"/>
                <a:gd name="connsiteY14" fmla="*/ 3188489 h 3286293"/>
                <a:gd name="connsiteX15" fmla="*/ 2478944 w 2568279"/>
                <a:gd name="connsiteY15" fmla="*/ 95506 h 3286293"/>
                <a:gd name="connsiteX16" fmla="*/ 2465136 w 2568279"/>
                <a:gd name="connsiteY16" fmla="*/ 81698 h 328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8279" h="3286293">
                  <a:moveTo>
                    <a:pt x="2465136" y="3285144"/>
                  </a:moveTo>
                  <a:lnTo>
                    <a:pt x="90168" y="3285144"/>
                  </a:lnTo>
                  <a:cubicBezTo>
                    <a:pt x="36581" y="3285144"/>
                    <a:pt x="-6488" y="3242062"/>
                    <a:pt x="-6488" y="3188489"/>
                  </a:cubicBezTo>
                  <a:lnTo>
                    <a:pt x="-6488" y="95506"/>
                  </a:lnTo>
                  <a:cubicBezTo>
                    <a:pt x="-6488" y="41933"/>
                    <a:pt x="36581" y="-1150"/>
                    <a:pt x="90168" y="-1150"/>
                  </a:cubicBezTo>
                  <a:lnTo>
                    <a:pt x="2465136" y="-1150"/>
                  </a:lnTo>
                  <a:cubicBezTo>
                    <a:pt x="2518696" y="-1150"/>
                    <a:pt x="2561792" y="41933"/>
                    <a:pt x="2561792" y="95506"/>
                  </a:cubicBezTo>
                  <a:lnTo>
                    <a:pt x="2561792" y="3188489"/>
                  </a:lnTo>
                  <a:cubicBezTo>
                    <a:pt x="2561225" y="3241509"/>
                    <a:pt x="2518156" y="3284591"/>
                    <a:pt x="2465136" y="3285144"/>
                  </a:cubicBezTo>
                  <a:close/>
                  <a:moveTo>
                    <a:pt x="90168" y="81698"/>
                  </a:moveTo>
                  <a:cubicBezTo>
                    <a:pt x="82428" y="81698"/>
                    <a:pt x="76360" y="87773"/>
                    <a:pt x="76360" y="95506"/>
                  </a:cubicBezTo>
                  <a:lnTo>
                    <a:pt x="76360" y="3188489"/>
                  </a:lnTo>
                  <a:cubicBezTo>
                    <a:pt x="76360" y="3196222"/>
                    <a:pt x="82428" y="3202297"/>
                    <a:pt x="90168" y="3202297"/>
                  </a:cubicBezTo>
                  <a:lnTo>
                    <a:pt x="2465136" y="3202297"/>
                  </a:lnTo>
                  <a:cubicBezTo>
                    <a:pt x="2472849" y="3202297"/>
                    <a:pt x="2478944" y="3196222"/>
                    <a:pt x="2478944" y="3188489"/>
                  </a:cubicBezTo>
                  <a:lnTo>
                    <a:pt x="2478944" y="95506"/>
                  </a:lnTo>
                  <a:cubicBezTo>
                    <a:pt x="2478944" y="87773"/>
                    <a:pt x="2472849" y="81698"/>
                    <a:pt x="2465136" y="81698"/>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Graphic 48">
              <a:extLst>
                <a:ext uri="{FF2B5EF4-FFF2-40B4-BE49-F238E27FC236}">
                  <a16:creationId xmlns:a16="http://schemas.microsoft.com/office/drawing/2014/main" id="{BAB7DB94-9ADD-420A-8D4C-855367D51EEE}"/>
                </a:ext>
              </a:extLst>
            </p:cNvPr>
            <p:cNvSpPr/>
            <p:nvPr/>
          </p:nvSpPr>
          <p:spPr>
            <a:xfrm>
              <a:off x="7605360" y="1507600"/>
              <a:ext cx="2485431" cy="3203445"/>
            </a:xfrm>
            <a:custGeom>
              <a:avLst/>
              <a:gdLst>
                <a:gd name="connsiteX0" fmla="*/ 2423712 w 2485431"/>
                <a:gd name="connsiteY0" fmla="*/ -1150 h 3203445"/>
                <a:gd name="connsiteX1" fmla="*/ 435367 w 2485431"/>
                <a:gd name="connsiteY1" fmla="*/ -1150 h 3203445"/>
                <a:gd name="connsiteX2" fmla="*/ -6488 w 2485431"/>
                <a:gd name="connsiteY2" fmla="*/ 440705 h 3203445"/>
                <a:gd name="connsiteX3" fmla="*/ -6488 w 2485431"/>
                <a:gd name="connsiteY3" fmla="*/ 3147065 h 3203445"/>
                <a:gd name="connsiteX4" fmla="*/ 48744 w 2485431"/>
                <a:gd name="connsiteY4" fmla="*/ 3202297 h 3203445"/>
                <a:gd name="connsiteX5" fmla="*/ 2423712 w 2485431"/>
                <a:gd name="connsiteY5" fmla="*/ 3202297 h 3203445"/>
                <a:gd name="connsiteX6" fmla="*/ 2478944 w 2485431"/>
                <a:gd name="connsiteY6" fmla="*/ 3147065 h 3203445"/>
                <a:gd name="connsiteX7" fmla="*/ 2478944 w 2485431"/>
                <a:gd name="connsiteY7" fmla="*/ 54082 h 3203445"/>
                <a:gd name="connsiteX8" fmla="*/ 2423712 w 2485431"/>
                <a:gd name="connsiteY8" fmla="*/ -1150 h 32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431" h="3203445">
                  <a:moveTo>
                    <a:pt x="2423712" y="-1150"/>
                  </a:moveTo>
                  <a:lnTo>
                    <a:pt x="435367" y="-1150"/>
                  </a:lnTo>
                  <a:cubicBezTo>
                    <a:pt x="262470" y="171173"/>
                    <a:pt x="165815" y="267829"/>
                    <a:pt x="-6488" y="440705"/>
                  </a:cubicBezTo>
                  <a:lnTo>
                    <a:pt x="-6488" y="3147065"/>
                  </a:lnTo>
                  <a:cubicBezTo>
                    <a:pt x="-6488" y="3177438"/>
                    <a:pt x="18350" y="3202297"/>
                    <a:pt x="48744" y="3202297"/>
                  </a:cubicBezTo>
                  <a:lnTo>
                    <a:pt x="2423712" y="3202297"/>
                  </a:lnTo>
                  <a:cubicBezTo>
                    <a:pt x="2454079" y="3202297"/>
                    <a:pt x="2478944" y="3177438"/>
                    <a:pt x="2478944" y="3147065"/>
                  </a:cubicBezTo>
                  <a:lnTo>
                    <a:pt x="2478944" y="54082"/>
                  </a:lnTo>
                  <a:cubicBezTo>
                    <a:pt x="2478944" y="23702"/>
                    <a:pt x="2454079" y="-1150"/>
                    <a:pt x="2423712" y="-1150"/>
                  </a:cubicBezTo>
                  <a:close/>
                </a:path>
              </a:pathLst>
            </a:custGeom>
            <a:solidFill>
              <a:srgbClr val="FDB813"/>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Graphic 48">
              <a:extLst>
                <a:ext uri="{FF2B5EF4-FFF2-40B4-BE49-F238E27FC236}">
                  <a16:creationId xmlns:a16="http://schemas.microsoft.com/office/drawing/2014/main" id="{BAB7DB94-9ADD-420A-8D4C-855367D51EEE}"/>
                </a:ext>
              </a:extLst>
            </p:cNvPr>
            <p:cNvSpPr/>
            <p:nvPr/>
          </p:nvSpPr>
          <p:spPr>
            <a:xfrm>
              <a:off x="7605360" y="1507600"/>
              <a:ext cx="2154041" cy="2982518"/>
            </a:xfrm>
            <a:custGeom>
              <a:avLst/>
              <a:gdLst>
                <a:gd name="connsiteX0" fmla="*/ 2147553 w 2154041"/>
                <a:gd name="connsiteY0" fmla="*/ -1150 h 2982518"/>
                <a:gd name="connsiteX1" fmla="*/ 435367 w 2154041"/>
                <a:gd name="connsiteY1" fmla="*/ -1150 h 2982518"/>
                <a:gd name="connsiteX2" fmla="*/ -6488 w 2154041"/>
                <a:gd name="connsiteY2" fmla="*/ 440705 h 2982518"/>
                <a:gd name="connsiteX3" fmla="*/ -6488 w 2154041"/>
                <a:gd name="connsiteY3" fmla="*/ 2981369 h 2982518"/>
                <a:gd name="connsiteX4" fmla="*/ 2092321 w 2154041"/>
                <a:gd name="connsiteY4" fmla="*/ 2981369 h 2982518"/>
                <a:gd name="connsiteX5" fmla="*/ 2147553 w 2154041"/>
                <a:gd name="connsiteY5" fmla="*/ 2926137 h 298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041" h="2982518">
                  <a:moveTo>
                    <a:pt x="2147553" y="-1150"/>
                  </a:moveTo>
                  <a:lnTo>
                    <a:pt x="435367" y="-1150"/>
                  </a:lnTo>
                  <a:cubicBezTo>
                    <a:pt x="262470" y="171173"/>
                    <a:pt x="165815" y="267829"/>
                    <a:pt x="-6488" y="440705"/>
                  </a:cubicBezTo>
                  <a:lnTo>
                    <a:pt x="-6488" y="2981369"/>
                  </a:lnTo>
                  <a:lnTo>
                    <a:pt x="2092321" y="2981369"/>
                  </a:lnTo>
                  <a:cubicBezTo>
                    <a:pt x="2122688" y="2981369"/>
                    <a:pt x="2147553" y="2956511"/>
                    <a:pt x="2147553" y="2926137"/>
                  </a:cubicBezTo>
                  <a:close/>
                </a:path>
              </a:pathLst>
            </a:custGeom>
            <a:solidFill>
              <a:srgbClr val="FFFFFF"/>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Graphic 48">
              <a:extLst>
                <a:ext uri="{FF2B5EF4-FFF2-40B4-BE49-F238E27FC236}">
                  <a16:creationId xmlns:a16="http://schemas.microsoft.com/office/drawing/2014/main" id="{BAB7DB94-9ADD-420A-8D4C-855367D51EEE}"/>
                </a:ext>
              </a:extLst>
            </p:cNvPr>
            <p:cNvSpPr/>
            <p:nvPr/>
          </p:nvSpPr>
          <p:spPr>
            <a:xfrm>
              <a:off x="7563936" y="1466176"/>
              <a:ext cx="2568279" cy="3286293"/>
            </a:xfrm>
            <a:custGeom>
              <a:avLst/>
              <a:gdLst>
                <a:gd name="connsiteX0" fmla="*/ 2465136 w 2568279"/>
                <a:gd name="connsiteY0" fmla="*/ 3285144 h 3286293"/>
                <a:gd name="connsiteX1" fmla="*/ 90168 w 2568279"/>
                <a:gd name="connsiteY1" fmla="*/ 3285144 h 3286293"/>
                <a:gd name="connsiteX2" fmla="*/ -6488 w 2568279"/>
                <a:gd name="connsiteY2" fmla="*/ 3188489 h 3286293"/>
                <a:gd name="connsiteX3" fmla="*/ -6488 w 2568279"/>
                <a:gd name="connsiteY3" fmla="*/ 482129 h 3286293"/>
                <a:gd name="connsiteX4" fmla="*/ 5648 w 2568279"/>
                <a:gd name="connsiteY4" fmla="*/ 452854 h 3286293"/>
                <a:gd name="connsiteX5" fmla="*/ 447502 w 2568279"/>
                <a:gd name="connsiteY5" fmla="*/ 11000 h 3286293"/>
                <a:gd name="connsiteX6" fmla="*/ 476790 w 2568279"/>
                <a:gd name="connsiteY6" fmla="*/ -1150 h 3286293"/>
                <a:gd name="connsiteX7" fmla="*/ 2465136 w 2568279"/>
                <a:gd name="connsiteY7" fmla="*/ -1150 h 3286293"/>
                <a:gd name="connsiteX8" fmla="*/ 2561792 w 2568279"/>
                <a:gd name="connsiteY8" fmla="*/ 95506 h 3286293"/>
                <a:gd name="connsiteX9" fmla="*/ 2561792 w 2568279"/>
                <a:gd name="connsiteY9" fmla="*/ 3188489 h 3286293"/>
                <a:gd name="connsiteX10" fmla="*/ 2465136 w 2568279"/>
                <a:gd name="connsiteY10" fmla="*/ 3285144 h 3286293"/>
                <a:gd name="connsiteX11" fmla="*/ 76360 w 2568279"/>
                <a:gd name="connsiteY11" fmla="*/ 499247 h 3286293"/>
                <a:gd name="connsiteX12" fmla="*/ 76360 w 2568279"/>
                <a:gd name="connsiteY12" fmla="*/ 3188489 h 3286293"/>
                <a:gd name="connsiteX13" fmla="*/ 90168 w 2568279"/>
                <a:gd name="connsiteY13" fmla="*/ 3202297 h 3286293"/>
                <a:gd name="connsiteX14" fmla="*/ 2465136 w 2568279"/>
                <a:gd name="connsiteY14" fmla="*/ 3202297 h 3286293"/>
                <a:gd name="connsiteX15" fmla="*/ 2478944 w 2568279"/>
                <a:gd name="connsiteY15" fmla="*/ 3188489 h 3286293"/>
                <a:gd name="connsiteX16" fmla="*/ 2478944 w 2568279"/>
                <a:gd name="connsiteY16" fmla="*/ 95506 h 3286293"/>
                <a:gd name="connsiteX17" fmla="*/ 2465136 w 2568279"/>
                <a:gd name="connsiteY17" fmla="*/ 81698 h 3286293"/>
                <a:gd name="connsiteX18" fmla="*/ 493915 w 2568279"/>
                <a:gd name="connsiteY18" fmla="*/ 81698 h 328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8279" h="3286293">
                  <a:moveTo>
                    <a:pt x="2465136" y="3285144"/>
                  </a:moveTo>
                  <a:lnTo>
                    <a:pt x="90168" y="3285144"/>
                  </a:lnTo>
                  <a:cubicBezTo>
                    <a:pt x="36581" y="3285144"/>
                    <a:pt x="-6488" y="3242062"/>
                    <a:pt x="-6488" y="3188489"/>
                  </a:cubicBezTo>
                  <a:lnTo>
                    <a:pt x="-6488" y="482129"/>
                  </a:lnTo>
                  <a:cubicBezTo>
                    <a:pt x="-6488" y="471079"/>
                    <a:pt x="-2092" y="460588"/>
                    <a:pt x="5648" y="452854"/>
                  </a:cubicBezTo>
                  <a:lnTo>
                    <a:pt x="447502" y="11000"/>
                  </a:lnTo>
                  <a:cubicBezTo>
                    <a:pt x="455242" y="3267"/>
                    <a:pt x="465733" y="-1150"/>
                    <a:pt x="476790" y="-1150"/>
                  </a:cubicBezTo>
                  <a:lnTo>
                    <a:pt x="2465136" y="-1150"/>
                  </a:lnTo>
                  <a:cubicBezTo>
                    <a:pt x="2518696" y="-1150"/>
                    <a:pt x="2561792" y="41933"/>
                    <a:pt x="2561792" y="95506"/>
                  </a:cubicBezTo>
                  <a:lnTo>
                    <a:pt x="2561792" y="3188489"/>
                  </a:lnTo>
                  <a:cubicBezTo>
                    <a:pt x="2561225" y="3241509"/>
                    <a:pt x="2518156" y="3284591"/>
                    <a:pt x="2465136" y="3285144"/>
                  </a:cubicBezTo>
                  <a:close/>
                  <a:moveTo>
                    <a:pt x="76360" y="499247"/>
                  </a:moveTo>
                  <a:lnTo>
                    <a:pt x="76360" y="3188489"/>
                  </a:lnTo>
                  <a:cubicBezTo>
                    <a:pt x="76360" y="3196222"/>
                    <a:pt x="82428" y="3202297"/>
                    <a:pt x="90168" y="3202297"/>
                  </a:cubicBezTo>
                  <a:lnTo>
                    <a:pt x="2465136" y="3202297"/>
                  </a:lnTo>
                  <a:cubicBezTo>
                    <a:pt x="2472849" y="3202297"/>
                    <a:pt x="2478944" y="3196222"/>
                    <a:pt x="2478944" y="3188489"/>
                  </a:cubicBezTo>
                  <a:lnTo>
                    <a:pt x="2478944" y="95506"/>
                  </a:lnTo>
                  <a:cubicBezTo>
                    <a:pt x="2478944" y="87773"/>
                    <a:pt x="2472849" y="81698"/>
                    <a:pt x="2465136" y="81698"/>
                  </a:cubicBezTo>
                  <a:lnTo>
                    <a:pt x="493915" y="81698"/>
                  </a:ln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Graphic 48">
              <a:extLst>
                <a:ext uri="{FF2B5EF4-FFF2-40B4-BE49-F238E27FC236}">
                  <a16:creationId xmlns:a16="http://schemas.microsoft.com/office/drawing/2014/main" id="{BAB7DB94-9ADD-420A-8D4C-855367D51EEE}"/>
                </a:ext>
              </a:extLst>
            </p:cNvPr>
            <p:cNvSpPr/>
            <p:nvPr/>
          </p:nvSpPr>
          <p:spPr>
            <a:xfrm>
              <a:off x="7605350" y="1507598"/>
              <a:ext cx="441854" cy="441854"/>
            </a:xfrm>
            <a:custGeom>
              <a:avLst/>
              <a:gdLst>
                <a:gd name="connsiteX0" fmla="*/ 0 w 441854"/>
                <a:gd name="connsiteY0" fmla="*/ 441855 h 441854"/>
                <a:gd name="connsiteX1" fmla="*/ 441855 w 441854"/>
                <a:gd name="connsiteY1" fmla="*/ 441855 h 441854"/>
                <a:gd name="connsiteX2" fmla="*/ 441855 w 441854"/>
                <a:gd name="connsiteY2" fmla="*/ 0 h 441854"/>
                <a:gd name="connsiteX3" fmla="*/ 0 w 441854"/>
                <a:gd name="connsiteY3" fmla="*/ 441855 h 441854"/>
              </a:gdLst>
              <a:ahLst/>
              <a:cxnLst>
                <a:cxn ang="0">
                  <a:pos x="connsiteX0" y="connsiteY0"/>
                </a:cxn>
                <a:cxn ang="0">
                  <a:pos x="connsiteX1" y="connsiteY1"/>
                </a:cxn>
                <a:cxn ang="0">
                  <a:pos x="connsiteX2" y="connsiteY2"/>
                </a:cxn>
                <a:cxn ang="0">
                  <a:pos x="connsiteX3" y="connsiteY3"/>
                </a:cxn>
              </a:cxnLst>
              <a:rect l="l" t="t" r="r" b="b"/>
              <a:pathLst>
                <a:path w="441854" h="441854">
                  <a:moveTo>
                    <a:pt x="0" y="441855"/>
                  </a:moveTo>
                  <a:lnTo>
                    <a:pt x="441855" y="441855"/>
                  </a:lnTo>
                  <a:lnTo>
                    <a:pt x="441855" y="0"/>
                  </a:lnTo>
                  <a:lnTo>
                    <a:pt x="0" y="441855"/>
                  </a:lnTo>
                  <a:close/>
                </a:path>
              </a:pathLst>
            </a:custGeom>
            <a:solidFill>
              <a:srgbClr val="FFFFFF"/>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Graphic 48">
              <a:extLst>
                <a:ext uri="{FF2B5EF4-FFF2-40B4-BE49-F238E27FC236}">
                  <a16:creationId xmlns:a16="http://schemas.microsoft.com/office/drawing/2014/main" id="{BAB7DB94-9ADD-420A-8D4C-855367D51EEE}"/>
                </a:ext>
              </a:extLst>
            </p:cNvPr>
            <p:cNvSpPr/>
            <p:nvPr/>
          </p:nvSpPr>
          <p:spPr>
            <a:xfrm>
              <a:off x="7563936" y="1465967"/>
              <a:ext cx="524702" cy="524910"/>
            </a:xfrm>
            <a:custGeom>
              <a:avLst/>
              <a:gdLst>
                <a:gd name="connsiteX0" fmla="*/ 476790 w 524702"/>
                <a:gd name="connsiteY0" fmla="*/ 523761 h 524910"/>
                <a:gd name="connsiteX1" fmla="*/ 34936 w 524702"/>
                <a:gd name="connsiteY1" fmla="*/ 523761 h 524910"/>
                <a:gd name="connsiteX2" fmla="*/ -6488 w 524702"/>
                <a:gd name="connsiteY2" fmla="*/ 482337 h 524910"/>
                <a:gd name="connsiteX3" fmla="*/ 5648 w 524702"/>
                <a:gd name="connsiteY3" fmla="*/ 453063 h 524910"/>
                <a:gd name="connsiteX4" fmla="*/ 447502 w 524702"/>
                <a:gd name="connsiteY4" fmla="*/ 11208 h 524910"/>
                <a:gd name="connsiteX5" fmla="*/ 492243 w 524702"/>
                <a:gd name="connsiteY5" fmla="*/ 1817 h 524910"/>
                <a:gd name="connsiteX6" fmla="*/ 518214 w 524702"/>
                <a:gd name="connsiteY6" fmla="*/ 40483 h 524910"/>
                <a:gd name="connsiteX7" fmla="*/ 518214 w 524702"/>
                <a:gd name="connsiteY7" fmla="*/ 482337 h 524910"/>
                <a:gd name="connsiteX8" fmla="*/ 476790 w 524702"/>
                <a:gd name="connsiteY8" fmla="*/ 523761 h 524910"/>
                <a:gd name="connsiteX9" fmla="*/ 134909 w 524702"/>
                <a:gd name="connsiteY9" fmla="*/ 440914 h 524910"/>
                <a:gd name="connsiteX10" fmla="*/ 435367 w 524702"/>
                <a:gd name="connsiteY10" fmla="*/ 440914 h 524910"/>
                <a:gd name="connsiteX11" fmla="*/ 435367 w 524702"/>
                <a:gd name="connsiteY11" fmla="*/ 140449 h 5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702" h="524910">
                  <a:moveTo>
                    <a:pt x="476790" y="523761"/>
                  </a:moveTo>
                  <a:lnTo>
                    <a:pt x="34936" y="523761"/>
                  </a:lnTo>
                  <a:cubicBezTo>
                    <a:pt x="12282" y="523761"/>
                    <a:pt x="-6488" y="504984"/>
                    <a:pt x="-6488" y="482337"/>
                  </a:cubicBezTo>
                  <a:cubicBezTo>
                    <a:pt x="-6488" y="471287"/>
                    <a:pt x="-2092" y="460796"/>
                    <a:pt x="5648" y="453063"/>
                  </a:cubicBezTo>
                  <a:lnTo>
                    <a:pt x="447502" y="11208"/>
                  </a:lnTo>
                  <a:cubicBezTo>
                    <a:pt x="459099" y="-941"/>
                    <a:pt x="476790" y="-4258"/>
                    <a:pt x="492243" y="1817"/>
                  </a:cubicBezTo>
                  <a:cubicBezTo>
                    <a:pt x="507723" y="8444"/>
                    <a:pt x="518214" y="23358"/>
                    <a:pt x="518214" y="40483"/>
                  </a:cubicBezTo>
                  <a:lnTo>
                    <a:pt x="518214" y="482337"/>
                  </a:lnTo>
                  <a:cubicBezTo>
                    <a:pt x="517648" y="504984"/>
                    <a:pt x="499417" y="523208"/>
                    <a:pt x="476790" y="523761"/>
                  </a:cubicBezTo>
                  <a:close/>
                  <a:moveTo>
                    <a:pt x="134909" y="440914"/>
                  </a:moveTo>
                  <a:lnTo>
                    <a:pt x="435367" y="440914"/>
                  </a:lnTo>
                  <a:lnTo>
                    <a:pt x="435367" y="140449"/>
                  </a:ln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Graphic 48">
              <a:extLst>
                <a:ext uri="{FF2B5EF4-FFF2-40B4-BE49-F238E27FC236}">
                  <a16:creationId xmlns:a16="http://schemas.microsoft.com/office/drawing/2014/main" id="{BAB7DB94-9ADD-420A-8D4C-855367D51EEE}"/>
                </a:ext>
              </a:extLst>
            </p:cNvPr>
            <p:cNvSpPr/>
            <p:nvPr/>
          </p:nvSpPr>
          <p:spPr>
            <a:xfrm>
              <a:off x="10546454" y="3344058"/>
              <a:ext cx="303775" cy="82847"/>
            </a:xfrm>
            <a:custGeom>
              <a:avLst/>
              <a:gdLst>
                <a:gd name="connsiteX0" fmla="*/ 255863 w 303775"/>
                <a:gd name="connsiteY0" fmla="*/ 81698 h 82847"/>
                <a:gd name="connsiteX1" fmla="*/ 34936 w 303775"/>
                <a:gd name="connsiteY1" fmla="*/ 81698 h 82847"/>
                <a:gd name="connsiteX2" fmla="*/ -6488 w 303775"/>
                <a:gd name="connsiteY2" fmla="*/ 40274 h 82847"/>
                <a:gd name="connsiteX3" fmla="*/ 34936 w 303775"/>
                <a:gd name="connsiteY3" fmla="*/ -1150 h 82847"/>
                <a:gd name="connsiteX4" fmla="*/ 255863 w 303775"/>
                <a:gd name="connsiteY4" fmla="*/ -1150 h 82847"/>
                <a:gd name="connsiteX5" fmla="*/ 297287 w 303775"/>
                <a:gd name="connsiteY5" fmla="*/ 40274 h 82847"/>
                <a:gd name="connsiteX6" fmla="*/ 255863 w 303775"/>
                <a:gd name="connsiteY6" fmla="*/ 81698 h 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775" h="82847">
                  <a:moveTo>
                    <a:pt x="255863" y="81698"/>
                  </a:moveTo>
                  <a:lnTo>
                    <a:pt x="34936" y="81698"/>
                  </a:lnTo>
                  <a:cubicBezTo>
                    <a:pt x="12282" y="81698"/>
                    <a:pt x="-6488" y="62921"/>
                    <a:pt x="-6488" y="40274"/>
                  </a:cubicBezTo>
                  <a:cubicBezTo>
                    <a:pt x="-6488" y="17627"/>
                    <a:pt x="12282" y="-1150"/>
                    <a:pt x="34936" y="-1150"/>
                  </a:cubicBezTo>
                  <a:lnTo>
                    <a:pt x="255863" y="-1150"/>
                  </a:lnTo>
                  <a:cubicBezTo>
                    <a:pt x="278490" y="-1150"/>
                    <a:pt x="297287" y="17627"/>
                    <a:pt x="297287" y="40274"/>
                  </a:cubicBezTo>
                  <a:cubicBezTo>
                    <a:pt x="297287" y="62921"/>
                    <a:pt x="278490" y="81698"/>
                    <a:pt x="255863" y="81698"/>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Graphic 48">
              <a:extLst>
                <a:ext uri="{FF2B5EF4-FFF2-40B4-BE49-F238E27FC236}">
                  <a16:creationId xmlns:a16="http://schemas.microsoft.com/office/drawing/2014/main" id="{BAB7DB94-9ADD-420A-8D4C-855367D51EEE}"/>
                </a:ext>
              </a:extLst>
            </p:cNvPr>
            <p:cNvSpPr/>
            <p:nvPr/>
          </p:nvSpPr>
          <p:spPr>
            <a:xfrm>
              <a:off x="10656918" y="3233594"/>
              <a:ext cx="82847" cy="303787"/>
            </a:xfrm>
            <a:custGeom>
              <a:avLst/>
              <a:gdLst>
                <a:gd name="connsiteX0" fmla="*/ 34936 w 82847"/>
                <a:gd name="connsiteY0" fmla="*/ 302626 h 303787"/>
                <a:gd name="connsiteX1" fmla="*/ -6488 w 82847"/>
                <a:gd name="connsiteY1" fmla="*/ 262307 h 303787"/>
                <a:gd name="connsiteX2" fmla="*/ -6488 w 82847"/>
                <a:gd name="connsiteY2" fmla="*/ 261202 h 303787"/>
                <a:gd name="connsiteX3" fmla="*/ -6488 w 82847"/>
                <a:gd name="connsiteY3" fmla="*/ 40274 h 303787"/>
                <a:gd name="connsiteX4" fmla="*/ 34936 w 82847"/>
                <a:gd name="connsiteY4" fmla="*/ -1150 h 303787"/>
                <a:gd name="connsiteX5" fmla="*/ 76360 w 82847"/>
                <a:gd name="connsiteY5" fmla="*/ 40274 h 303787"/>
                <a:gd name="connsiteX6" fmla="*/ 76360 w 82847"/>
                <a:gd name="connsiteY6" fmla="*/ 261202 h 303787"/>
                <a:gd name="connsiteX7" fmla="*/ 34936 w 82847"/>
                <a:gd name="connsiteY7" fmla="*/ 302626 h 3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47" h="303787">
                  <a:moveTo>
                    <a:pt x="34936" y="302626"/>
                  </a:moveTo>
                  <a:cubicBezTo>
                    <a:pt x="12282" y="303178"/>
                    <a:pt x="-5949" y="284948"/>
                    <a:pt x="-6488" y="262307"/>
                  </a:cubicBezTo>
                  <a:cubicBezTo>
                    <a:pt x="-6488" y="261755"/>
                    <a:pt x="-6488" y="261755"/>
                    <a:pt x="-6488" y="261202"/>
                  </a:cubicBezTo>
                  <a:lnTo>
                    <a:pt x="-6488" y="40274"/>
                  </a:lnTo>
                  <a:cubicBezTo>
                    <a:pt x="-6488" y="17627"/>
                    <a:pt x="12282" y="-1150"/>
                    <a:pt x="34936" y="-1150"/>
                  </a:cubicBezTo>
                  <a:cubicBezTo>
                    <a:pt x="57563" y="-1150"/>
                    <a:pt x="76360" y="17627"/>
                    <a:pt x="76360" y="40274"/>
                  </a:cubicBezTo>
                  <a:lnTo>
                    <a:pt x="76360" y="261202"/>
                  </a:lnTo>
                  <a:cubicBezTo>
                    <a:pt x="76360" y="283849"/>
                    <a:pt x="57563" y="302626"/>
                    <a:pt x="34936" y="302626"/>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Graphic 48">
              <a:extLst>
                <a:ext uri="{FF2B5EF4-FFF2-40B4-BE49-F238E27FC236}">
                  <a16:creationId xmlns:a16="http://schemas.microsoft.com/office/drawing/2014/main" id="{BAB7DB94-9ADD-420A-8D4C-855367D51EEE}"/>
                </a:ext>
              </a:extLst>
            </p:cNvPr>
            <p:cNvSpPr/>
            <p:nvPr/>
          </p:nvSpPr>
          <p:spPr>
            <a:xfrm>
              <a:off x="10656908" y="3012666"/>
              <a:ext cx="82847" cy="82847"/>
            </a:xfrm>
            <a:custGeom>
              <a:avLst/>
              <a:gdLst>
                <a:gd name="connsiteX0" fmla="*/ 82848 w 82847"/>
                <a:gd name="connsiteY0" fmla="*/ 41424 h 82847"/>
                <a:gd name="connsiteX1" fmla="*/ 41424 w 82847"/>
                <a:gd name="connsiteY1" fmla="*/ 82848 h 82847"/>
                <a:gd name="connsiteX2" fmla="*/ 0 w 82847"/>
                <a:gd name="connsiteY2" fmla="*/ 41424 h 82847"/>
                <a:gd name="connsiteX3" fmla="*/ 41424 w 82847"/>
                <a:gd name="connsiteY3" fmla="*/ 0 h 82847"/>
                <a:gd name="connsiteX4" fmla="*/ 82848 w 82847"/>
                <a:gd name="connsiteY4" fmla="*/ 41424 h 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7" h="82847">
                  <a:moveTo>
                    <a:pt x="82848" y="41424"/>
                  </a:moveTo>
                  <a:cubicBezTo>
                    <a:pt x="82848" y="64302"/>
                    <a:pt x="64302" y="82848"/>
                    <a:pt x="41424" y="82848"/>
                  </a:cubicBezTo>
                  <a:cubicBezTo>
                    <a:pt x="18546" y="82848"/>
                    <a:pt x="0" y="64302"/>
                    <a:pt x="0" y="41424"/>
                  </a:cubicBezTo>
                  <a:cubicBezTo>
                    <a:pt x="0" y="18546"/>
                    <a:pt x="18546" y="0"/>
                    <a:pt x="41424" y="0"/>
                  </a:cubicBezTo>
                  <a:cubicBezTo>
                    <a:pt x="64302" y="0"/>
                    <a:pt x="82848" y="18546"/>
                    <a:pt x="82848" y="41424"/>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4" name="Graphic 48">
              <a:extLst>
                <a:ext uri="{FF2B5EF4-FFF2-40B4-BE49-F238E27FC236}">
                  <a16:creationId xmlns:a16="http://schemas.microsoft.com/office/drawing/2014/main" id="{BAB7DB94-9ADD-420A-8D4C-855367D51EEE}"/>
                </a:ext>
              </a:extLst>
            </p:cNvPr>
            <p:cNvSpPr/>
            <p:nvPr/>
          </p:nvSpPr>
          <p:spPr>
            <a:xfrm>
              <a:off x="10656908" y="2858016"/>
              <a:ext cx="82847" cy="82847"/>
            </a:xfrm>
            <a:custGeom>
              <a:avLst/>
              <a:gdLst>
                <a:gd name="connsiteX0" fmla="*/ 82848 w 82847"/>
                <a:gd name="connsiteY0" fmla="*/ 41424 h 82847"/>
                <a:gd name="connsiteX1" fmla="*/ 41424 w 82847"/>
                <a:gd name="connsiteY1" fmla="*/ 82848 h 82847"/>
                <a:gd name="connsiteX2" fmla="*/ 0 w 82847"/>
                <a:gd name="connsiteY2" fmla="*/ 41424 h 82847"/>
                <a:gd name="connsiteX3" fmla="*/ 41424 w 82847"/>
                <a:gd name="connsiteY3" fmla="*/ 0 h 82847"/>
                <a:gd name="connsiteX4" fmla="*/ 82848 w 82847"/>
                <a:gd name="connsiteY4" fmla="*/ 41424 h 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7" h="82847">
                  <a:moveTo>
                    <a:pt x="82848" y="41424"/>
                  </a:moveTo>
                  <a:cubicBezTo>
                    <a:pt x="82848" y="64302"/>
                    <a:pt x="64302" y="82848"/>
                    <a:pt x="41424" y="82848"/>
                  </a:cubicBezTo>
                  <a:cubicBezTo>
                    <a:pt x="18546" y="82848"/>
                    <a:pt x="0" y="64302"/>
                    <a:pt x="0" y="41424"/>
                  </a:cubicBezTo>
                  <a:cubicBezTo>
                    <a:pt x="0" y="18546"/>
                    <a:pt x="18546" y="0"/>
                    <a:pt x="41424" y="0"/>
                  </a:cubicBezTo>
                  <a:cubicBezTo>
                    <a:pt x="64302" y="0"/>
                    <a:pt x="82848" y="18546"/>
                    <a:pt x="82848" y="41424"/>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Graphic 48">
              <a:extLst>
                <a:ext uri="{FF2B5EF4-FFF2-40B4-BE49-F238E27FC236}">
                  <a16:creationId xmlns:a16="http://schemas.microsoft.com/office/drawing/2014/main" id="{BAB7DB94-9ADD-420A-8D4C-855367D51EEE}"/>
                </a:ext>
              </a:extLst>
            </p:cNvPr>
            <p:cNvSpPr/>
            <p:nvPr/>
          </p:nvSpPr>
          <p:spPr>
            <a:xfrm>
              <a:off x="10656908" y="2548718"/>
              <a:ext cx="82847" cy="82847"/>
            </a:xfrm>
            <a:custGeom>
              <a:avLst/>
              <a:gdLst>
                <a:gd name="connsiteX0" fmla="*/ 82848 w 82847"/>
                <a:gd name="connsiteY0" fmla="*/ 41424 h 82847"/>
                <a:gd name="connsiteX1" fmla="*/ 41424 w 82847"/>
                <a:gd name="connsiteY1" fmla="*/ 82848 h 82847"/>
                <a:gd name="connsiteX2" fmla="*/ 0 w 82847"/>
                <a:gd name="connsiteY2" fmla="*/ 41424 h 82847"/>
                <a:gd name="connsiteX3" fmla="*/ 41424 w 82847"/>
                <a:gd name="connsiteY3" fmla="*/ 0 h 82847"/>
                <a:gd name="connsiteX4" fmla="*/ 82848 w 82847"/>
                <a:gd name="connsiteY4" fmla="*/ 41424 h 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7" h="82847">
                  <a:moveTo>
                    <a:pt x="82848" y="41424"/>
                  </a:moveTo>
                  <a:cubicBezTo>
                    <a:pt x="82848" y="64302"/>
                    <a:pt x="64302" y="82848"/>
                    <a:pt x="41424" y="82848"/>
                  </a:cubicBezTo>
                  <a:cubicBezTo>
                    <a:pt x="18546" y="82848"/>
                    <a:pt x="0" y="64302"/>
                    <a:pt x="0" y="41424"/>
                  </a:cubicBezTo>
                  <a:cubicBezTo>
                    <a:pt x="0" y="18546"/>
                    <a:pt x="18546" y="0"/>
                    <a:pt x="41424" y="0"/>
                  </a:cubicBezTo>
                  <a:cubicBezTo>
                    <a:pt x="64302" y="0"/>
                    <a:pt x="82848" y="18546"/>
                    <a:pt x="82848" y="41424"/>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6" name="Graphic 48">
              <a:extLst>
                <a:ext uri="{FF2B5EF4-FFF2-40B4-BE49-F238E27FC236}">
                  <a16:creationId xmlns:a16="http://schemas.microsoft.com/office/drawing/2014/main" id="{BAB7DB94-9ADD-420A-8D4C-855367D51EEE}"/>
                </a:ext>
              </a:extLst>
            </p:cNvPr>
            <p:cNvSpPr/>
            <p:nvPr/>
          </p:nvSpPr>
          <p:spPr>
            <a:xfrm>
              <a:off x="10656908" y="2239420"/>
              <a:ext cx="82847" cy="82847"/>
            </a:xfrm>
            <a:custGeom>
              <a:avLst/>
              <a:gdLst>
                <a:gd name="connsiteX0" fmla="*/ 82848 w 82847"/>
                <a:gd name="connsiteY0" fmla="*/ 41424 h 82847"/>
                <a:gd name="connsiteX1" fmla="*/ 41424 w 82847"/>
                <a:gd name="connsiteY1" fmla="*/ 82848 h 82847"/>
                <a:gd name="connsiteX2" fmla="*/ 0 w 82847"/>
                <a:gd name="connsiteY2" fmla="*/ 41424 h 82847"/>
                <a:gd name="connsiteX3" fmla="*/ 41424 w 82847"/>
                <a:gd name="connsiteY3" fmla="*/ 0 h 82847"/>
                <a:gd name="connsiteX4" fmla="*/ 82848 w 82847"/>
                <a:gd name="connsiteY4" fmla="*/ 41424 h 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7" h="82847">
                  <a:moveTo>
                    <a:pt x="82848" y="41424"/>
                  </a:moveTo>
                  <a:cubicBezTo>
                    <a:pt x="82848" y="64302"/>
                    <a:pt x="64302" y="82848"/>
                    <a:pt x="41424" y="82848"/>
                  </a:cubicBezTo>
                  <a:cubicBezTo>
                    <a:pt x="18546" y="82848"/>
                    <a:pt x="0" y="64302"/>
                    <a:pt x="0" y="41424"/>
                  </a:cubicBezTo>
                  <a:cubicBezTo>
                    <a:pt x="0" y="18546"/>
                    <a:pt x="18546" y="0"/>
                    <a:pt x="41424" y="0"/>
                  </a:cubicBezTo>
                  <a:cubicBezTo>
                    <a:pt x="64302" y="0"/>
                    <a:pt x="82848" y="18546"/>
                    <a:pt x="82848" y="41424"/>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7" name="Graphic 48">
              <a:extLst>
                <a:ext uri="{FF2B5EF4-FFF2-40B4-BE49-F238E27FC236}">
                  <a16:creationId xmlns:a16="http://schemas.microsoft.com/office/drawing/2014/main" id="{BAB7DB94-9ADD-420A-8D4C-855367D51EEE}"/>
                </a:ext>
              </a:extLst>
            </p:cNvPr>
            <p:cNvSpPr/>
            <p:nvPr/>
          </p:nvSpPr>
          <p:spPr>
            <a:xfrm rot="-2700000">
              <a:off x="9851640" y="3748799"/>
              <a:ext cx="351274" cy="361216"/>
            </a:xfrm>
            <a:custGeom>
              <a:avLst/>
              <a:gdLst>
                <a:gd name="connsiteX0" fmla="*/ -6483 w 351274"/>
                <a:gd name="connsiteY0" fmla="*/ -1151 h 361216"/>
                <a:gd name="connsiteX1" fmla="*/ 344784 w 351274"/>
                <a:gd name="connsiteY1" fmla="*/ -1151 h 361216"/>
                <a:gd name="connsiteX2" fmla="*/ 344784 w 351274"/>
                <a:gd name="connsiteY2" fmla="*/ 360068 h 361216"/>
                <a:gd name="connsiteX3" fmla="*/ -6483 w 351274"/>
                <a:gd name="connsiteY3" fmla="*/ 360068 h 361216"/>
              </a:gdLst>
              <a:ahLst/>
              <a:cxnLst>
                <a:cxn ang="0">
                  <a:pos x="connsiteX0" y="connsiteY0"/>
                </a:cxn>
                <a:cxn ang="0">
                  <a:pos x="connsiteX1" y="connsiteY1"/>
                </a:cxn>
                <a:cxn ang="0">
                  <a:pos x="connsiteX2" y="connsiteY2"/>
                </a:cxn>
                <a:cxn ang="0">
                  <a:pos x="connsiteX3" y="connsiteY3"/>
                </a:cxn>
              </a:cxnLst>
              <a:rect l="l" t="t" r="r" b="b"/>
              <a:pathLst>
                <a:path w="351274" h="361216">
                  <a:moveTo>
                    <a:pt x="-6483" y="-1151"/>
                  </a:moveTo>
                  <a:lnTo>
                    <a:pt x="344784" y="-1151"/>
                  </a:lnTo>
                  <a:lnTo>
                    <a:pt x="344784" y="360068"/>
                  </a:lnTo>
                  <a:lnTo>
                    <a:pt x="-6483" y="360068"/>
                  </a:lnTo>
                  <a:close/>
                </a:path>
              </a:pathLst>
            </a:custGeom>
            <a:solidFill>
              <a:srgbClr val="FDB813"/>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8" name="Graphic 48">
              <a:extLst>
                <a:ext uri="{FF2B5EF4-FFF2-40B4-BE49-F238E27FC236}">
                  <a16:creationId xmlns:a16="http://schemas.microsoft.com/office/drawing/2014/main" id="{BAB7DB94-9ADD-420A-8D4C-855367D51EEE}"/>
                </a:ext>
              </a:extLst>
            </p:cNvPr>
            <p:cNvSpPr/>
            <p:nvPr/>
          </p:nvSpPr>
          <p:spPr>
            <a:xfrm rot="-2699399">
              <a:off x="9824006" y="3798055"/>
              <a:ext cx="230312" cy="254064"/>
            </a:xfrm>
            <a:custGeom>
              <a:avLst/>
              <a:gdLst>
                <a:gd name="connsiteX0" fmla="*/ -6488 w 230312"/>
                <a:gd name="connsiteY0" fmla="*/ -1150 h 254064"/>
                <a:gd name="connsiteX1" fmla="*/ 223824 w 230312"/>
                <a:gd name="connsiteY1" fmla="*/ -1150 h 254064"/>
                <a:gd name="connsiteX2" fmla="*/ 223824 w 230312"/>
                <a:gd name="connsiteY2" fmla="*/ -1150 h 254064"/>
                <a:gd name="connsiteX3" fmla="*/ 223824 w 230312"/>
                <a:gd name="connsiteY3" fmla="*/ 197683 h 254064"/>
                <a:gd name="connsiteX4" fmla="*/ 168592 w 230312"/>
                <a:gd name="connsiteY4" fmla="*/ 252915 h 254064"/>
                <a:gd name="connsiteX5" fmla="*/ -6488 w 230312"/>
                <a:gd name="connsiteY5" fmla="*/ 252915 h 254064"/>
                <a:gd name="connsiteX6" fmla="*/ -6488 w 230312"/>
                <a:gd name="connsiteY6" fmla="*/ 252915 h 254064"/>
                <a:gd name="connsiteX7" fmla="*/ -6488 w 230312"/>
                <a:gd name="connsiteY7" fmla="*/ -1150 h 254064"/>
                <a:gd name="connsiteX8" fmla="*/ -6488 w 230312"/>
                <a:gd name="connsiteY8" fmla="*/ -1150 h 25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12" h="254064">
                  <a:moveTo>
                    <a:pt x="-6488" y="-1150"/>
                  </a:moveTo>
                  <a:lnTo>
                    <a:pt x="223824" y="-1150"/>
                  </a:lnTo>
                  <a:lnTo>
                    <a:pt x="223824" y="-1150"/>
                  </a:lnTo>
                  <a:lnTo>
                    <a:pt x="223824" y="197683"/>
                  </a:lnTo>
                  <a:cubicBezTo>
                    <a:pt x="223824" y="228064"/>
                    <a:pt x="198986" y="252915"/>
                    <a:pt x="168592" y="252915"/>
                  </a:cubicBezTo>
                  <a:lnTo>
                    <a:pt x="-6488" y="252915"/>
                  </a:lnTo>
                  <a:lnTo>
                    <a:pt x="-6488" y="252915"/>
                  </a:lnTo>
                  <a:lnTo>
                    <a:pt x="-6488" y="-1150"/>
                  </a:lnTo>
                  <a:lnTo>
                    <a:pt x="-6488" y="-1150"/>
                  </a:lnTo>
                  <a:close/>
                </a:path>
              </a:pathLst>
            </a:custGeom>
            <a:solidFill>
              <a:srgbClr val="FFFFFF"/>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Graphic 48">
              <a:extLst>
                <a:ext uri="{FF2B5EF4-FFF2-40B4-BE49-F238E27FC236}">
                  <a16:creationId xmlns:a16="http://schemas.microsoft.com/office/drawing/2014/main" id="{BAB7DB94-9ADD-420A-8D4C-855367D51EEE}"/>
                </a:ext>
              </a:extLst>
            </p:cNvPr>
            <p:cNvSpPr/>
            <p:nvPr/>
          </p:nvSpPr>
          <p:spPr>
            <a:xfrm>
              <a:off x="9734118" y="3636371"/>
              <a:ext cx="586571" cy="586426"/>
            </a:xfrm>
            <a:custGeom>
              <a:avLst/>
              <a:gdLst>
                <a:gd name="connsiteX0" fmla="*/ 289965 w 586571"/>
                <a:gd name="connsiteY0" fmla="*/ 585277 h 586426"/>
                <a:gd name="connsiteX1" fmla="*/ 260704 w 586571"/>
                <a:gd name="connsiteY1" fmla="*/ 573121 h 586426"/>
                <a:gd name="connsiteX2" fmla="*/ 5526 w 586571"/>
                <a:gd name="connsiteY2" fmla="*/ 317950 h 586426"/>
                <a:gd name="connsiteX3" fmla="*/ 5526 w 586571"/>
                <a:gd name="connsiteY3" fmla="*/ 259408 h 586426"/>
                <a:gd name="connsiteX4" fmla="*/ 254070 w 586571"/>
                <a:gd name="connsiteY4" fmla="*/ 10865 h 586426"/>
                <a:gd name="connsiteX5" fmla="*/ 312619 w 586571"/>
                <a:gd name="connsiteY5" fmla="*/ 10865 h 586426"/>
                <a:gd name="connsiteX6" fmla="*/ 567796 w 586571"/>
                <a:gd name="connsiteY6" fmla="*/ 266036 h 586426"/>
                <a:gd name="connsiteX7" fmla="*/ 568336 w 586571"/>
                <a:gd name="connsiteY7" fmla="*/ 324025 h 586426"/>
                <a:gd name="connsiteX8" fmla="*/ 567796 w 586571"/>
                <a:gd name="connsiteY8" fmla="*/ 324578 h 586426"/>
                <a:gd name="connsiteX9" fmla="*/ 319253 w 586571"/>
                <a:gd name="connsiteY9" fmla="*/ 573121 h 586426"/>
                <a:gd name="connsiteX10" fmla="*/ 289965 w 586571"/>
                <a:gd name="connsiteY10" fmla="*/ 585277 h 586426"/>
                <a:gd name="connsiteX11" fmla="*/ 93336 w 586571"/>
                <a:gd name="connsiteY11" fmla="*/ 288676 h 586426"/>
                <a:gd name="connsiteX12" fmla="*/ 289965 w 586571"/>
                <a:gd name="connsiteY12" fmla="*/ 485305 h 586426"/>
                <a:gd name="connsiteX13" fmla="*/ 479959 w 586571"/>
                <a:gd name="connsiteY13" fmla="*/ 295310 h 586426"/>
                <a:gd name="connsiteX14" fmla="*/ 283358 w 586571"/>
                <a:gd name="connsiteY14" fmla="*/ 98682 h 5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71" h="586426">
                  <a:moveTo>
                    <a:pt x="289965" y="585277"/>
                  </a:moveTo>
                  <a:cubicBezTo>
                    <a:pt x="278935" y="585277"/>
                    <a:pt x="268444" y="580855"/>
                    <a:pt x="260704" y="573121"/>
                  </a:cubicBezTo>
                  <a:lnTo>
                    <a:pt x="5526" y="317950"/>
                  </a:lnTo>
                  <a:cubicBezTo>
                    <a:pt x="-10493" y="301938"/>
                    <a:pt x="-10493" y="275421"/>
                    <a:pt x="5526" y="259408"/>
                  </a:cubicBezTo>
                  <a:lnTo>
                    <a:pt x="254070" y="10865"/>
                  </a:lnTo>
                  <a:cubicBezTo>
                    <a:pt x="270089" y="-5154"/>
                    <a:pt x="296599" y="-5154"/>
                    <a:pt x="312619" y="10865"/>
                  </a:cubicBezTo>
                  <a:lnTo>
                    <a:pt x="567796" y="266036"/>
                  </a:lnTo>
                  <a:cubicBezTo>
                    <a:pt x="583816" y="282048"/>
                    <a:pt x="584355" y="307460"/>
                    <a:pt x="568336" y="324025"/>
                  </a:cubicBezTo>
                  <a:cubicBezTo>
                    <a:pt x="568336" y="324025"/>
                    <a:pt x="568336" y="324578"/>
                    <a:pt x="567796" y="324578"/>
                  </a:cubicBezTo>
                  <a:lnTo>
                    <a:pt x="319253" y="573121"/>
                  </a:lnTo>
                  <a:cubicBezTo>
                    <a:pt x="311513" y="580855"/>
                    <a:pt x="301022" y="585277"/>
                    <a:pt x="289965" y="585277"/>
                  </a:cubicBezTo>
                  <a:close/>
                  <a:moveTo>
                    <a:pt x="93336" y="288676"/>
                  </a:moveTo>
                  <a:lnTo>
                    <a:pt x="289965" y="485305"/>
                  </a:lnTo>
                  <a:lnTo>
                    <a:pt x="479959" y="295310"/>
                  </a:lnTo>
                  <a:lnTo>
                    <a:pt x="283358" y="98682"/>
                  </a:ln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Graphic 48">
              <a:extLst>
                <a:ext uri="{FF2B5EF4-FFF2-40B4-BE49-F238E27FC236}">
                  <a16:creationId xmlns:a16="http://schemas.microsoft.com/office/drawing/2014/main" id="{BAB7DB94-9ADD-420A-8D4C-855367D51EEE}"/>
                </a:ext>
              </a:extLst>
            </p:cNvPr>
            <p:cNvSpPr/>
            <p:nvPr/>
          </p:nvSpPr>
          <p:spPr>
            <a:xfrm rot="-2700000">
              <a:off x="10071900" y="3981520"/>
              <a:ext cx="517522" cy="501505"/>
            </a:xfrm>
            <a:custGeom>
              <a:avLst/>
              <a:gdLst>
                <a:gd name="connsiteX0" fmla="*/ -6496 w 517522"/>
                <a:gd name="connsiteY0" fmla="*/ -1151 h 501505"/>
                <a:gd name="connsiteX1" fmla="*/ 511033 w 517522"/>
                <a:gd name="connsiteY1" fmla="*/ -1151 h 501505"/>
                <a:gd name="connsiteX2" fmla="*/ 511033 w 517522"/>
                <a:gd name="connsiteY2" fmla="*/ 500352 h 501505"/>
                <a:gd name="connsiteX3" fmla="*/ -6496 w 517522"/>
                <a:gd name="connsiteY3" fmla="*/ 500352 h 501505"/>
              </a:gdLst>
              <a:ahLst/>
              <a:cxnLst>
                <a:cxn ang="0">
                  <a:pos x="connsiteX0" y="connsiteY0"/>
                </a:cxn>
                <a:cxn ang="0">
                  <a:pos x="connsiteX1" y="connsiteY1"/>
                </a:cxn>
                <a:cxn ang="0">
                  <a:pos x="connsiteX2" y="connsiteY2"/>
                </a:cxn>
                <a:cxn ang="0">
                  <a:pos x="connsiteX3" y="connsiteY3"/>
                </a:cxn>
              </a:cxnLst>
              <a:rect l="l" t="t" r="r" b="b"/>
              <a:pathLst>
                <a:path w="517522" h="501505">
                  <a:moveTo>
                    <a:pt x="-6496" y="-1151"/>
                  </a:moveTo>
                  <a:lnTo>
                    <a:pt x="511033" y="-1151"/>
                  </a:lnTo>
                  <a:lnTo>
                    <a:pt x="511033" y="500352"/>
                  </a:lnTo>
                  <a:lnTo>
                    <a:pt x="-6496" y="500352"/>
                  </a:lnTo>
                  <a:close/>
                </a:path>
              </a:pathLst>
            </a:custGeom>
            <a:solidFill>
              <a:srgbClr val="FFFFFF"/>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Graphic 48">
              <a:extLst>
                <a:ext uri="{FF2B5EF4-FFF2-40B4-BE49-F238E27FC236}">
                  <a16:creationId xmlns:a16="http://schemas.microsoft.com/office/drawing/2014/main" id="{BAB7DB94-9ADD-420A-8D4C-855367D51EEE}"/>
                </a:ext>
              </a:extLst>
            </p:cNvPr>
            <p:cNvSpPr/>
            <p:nvPr/>
          </p:nvSpPr>
          <p:spPr>
            <a:xfrm>
              <a:off x="10208429" y="3874282"/>
              <a:ext cx="484384" cy="720778"/>
            </a:xfrm>
            <a:custGeom>
              <a:avLst/>
              <a:gdLst>
                <a:gd name="connsiteX0" fmla="*/ 477896 w 484384"/>
                <a:gd name="connsiteY0" fmla="*/ 353441 h 720778"/>
                <a:gd name="connsiteX1" fmla="*/ 123312 w 484384"/>
                <a:gd name="connsiteY1" fmla="*/ -1150 h 720778"/>
                <a:gd name="connsiteX2" fmla="*/ 40464 w 484384"/>
                <a:gd name="connsiteY2" fmla="*/ 81698 h 720778"/>
                <a:gd name="connsiteX3" fmla="*/ 198420 w 484384"/>
                <a:gd name="connsiteY3" fmla="*/ 239660 h 720778"/>
                <a:gd name="connsiteX4" fmla="*/ 198420 w 484384"/>
                <a:gd name="connsiteY4" fmla="*/ 395964 h 720778"/>
                <a:gd name="connsiteX5" fmla="*/ 198420 w 484384"/>
                <a:gd name="connsiteY5" fmla="*/ 395964 h 720778"/>
                <a:gd name="connsiteX6" fmla="*/ -6488 w 484384"/>
                <a:gd name="connsiteY6" fmla="*/ 601432 h 720778"/>
                <a:gd name="connsiteX7" fmla="*/ 111716 w 484384"/>
                <a:gd name="connsiteY7" fmla="*/ 719629 h 72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384" h="720778">
                  <a:moveTo>
                    <a:pt x="477896" y="353441"/>
                  </a:moveTo>
                  <a:lnTo>
                    <a:pt x="123312" y="-1150"/>
                  </a:lnTo>
                  <a:lnTo>
                    <a:pt x="40464" y="81698"/>
                  </a:lnTo>
                  <a:lnTo>
                    <a:pt x="198420" y="239660"/>
                  </a:lnTo>
                  <a:cubicBezTo>
                    <a:pt x="241489" y="282743"/>
                    <a:pt x="241489" y="352888"/>
                    <a:pt x="198420" y="395964"/>
                  </a:cubicBezTo>
                  <a:cubicBezTo>
                    <a:pt x="198420" y="395964"/>
                    <a:pt x="198420" y="395964"/>
                    <a:pt x="198420" y="395964"/>
                  </a:cubicBezTo>
                  <a:lnTo>
                    <a:pt x="-6488" y="601432"/>
                  </a:lnTo>
                  <a:lnTo>
                    <a:pt x="111716" y="719629"/>
                  </a:lnTo>
                  <a:close/>
                </a:path>
              </a:pathLst>
            </a:custGeom>
            <a:solidFill>
              <a:srgbClr val="FDB813"/>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Graphic 48">
              <a:extLst>
                <a:ext uri="{FF2B5EF4-FFF2-40B4-BE49-F238E27FC236}">
                  <a16:creationId xmlns:a16="http://schemas.microsoft.com/office/drawing/2014/main" id="{BAB7DB94-9ADD-420A-8D4C-855367D51EEE}"/>
                </a:ext>
              </a:extLst>
            </p:cNvPr>
            <p:cNvSpPr/>
            <p:nvPr/>
          </p:nvSpPr>
          <p:spPr>
            <a:xfrm>
              <a:off x="9930473" y="3832998"/>
              <a:ext cx="803615" cy="803485"/>
            </a:xfrm>
            <a:custGeom>
              <a:avLst/>
              <a:gdLst>
                <a:gd name="connsiteX0" fmla="*/ 389672 w 803615"/>
                <a:gd name="connsiteY0" fmla="*/ 802336 h 803485"/>
                <a:gd name="connsiteX1" fmla="*/ 360384 w 803615"/>
                <a:gd name="connsiteY1" fmla="*/ 790180 h 803485"/>
                <a:gd name="connsiteX2" fmla="*/ 5800 w 803615"/>
                <a:gd name="connsiteY2" fmla="*/ 435596 h 803485"/>
                <a:gd name="connsiteX3" fmla="*/ 5260 w 803615"/>
                <a:gd name="connsiteY3" fmla="*/ 377600 h 803485"/>
                <a:gd name="connsiteX4" fmla="*/ 5800 w 803615"/>
                <a:gd name="connsiteY4" fmla="*/ 377047 h 803485"/>
                <a:gd name="connsiteX5" fmla="*/ 371980 w 803615"/>
                <a:gd name="connsiteY5" fmla="*/ 10860 h 803485"/>
                <a:gd name="connsiteX6" fmla="*/ 430529 w 803615"/>
                <a:gd name="connsiteY6" fmla="*/ 10860 h 803485"/>
                <a:gd name="connsiteX7" fmla="*/ 785113 w 803615"/>
                <a:gd name="connsiteY7" fmla="*/ 365451 h 803485"/>
                <a:gd name="connsiteX8" fmla="*/ 785113 w 803615"/>
                <a:gd name="connsiteY8" fmla="*/ 423993 h 803485"/>
                <a:gd name="connsiteX9" fmla="*/ 418933 w 803615"/>
                <a:gd name="connsiteY9" fmla="*/ 790180 h 803485"/>
                <a:gd name="connsiteX10" fmla="*/ 389672 w 803615"/>
                <a:gd name="connsiteY10" fmla="*/ 802336 h 803485"/>
                <a:gd name="connsiteX11" fmla="*/ 93610 w 803615"/>
                <a:gd name="connsiteY11" fmla="*/ 406322 h 803485"/>
                <a:gd name="connsiteX12" fmla="*/ 389672 w 803615"/>
                <a:gd name="connsiteY12" fmla="*/ 702364 h 803485"/>
                <a:gd name="connsiteX13" fmla="*/ 697303 w 803615"/>
                <a:gd name="connsiteY13" fmla="*/ 394725 h 803485"/>
                <a:gd name="connsiteX14" fmla="*/ 401268 w 803615"/>
                <a:gd name="connsiteY14" fmla="*/ 98683 h 80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615" h="803485">
                  <a:moveTo>
                    <a:pt x="389672" y="802336"/>
                  </a:moveTo>
                  <a:cubicBezTo>
                    <a:pt x="378614" y="802336"/>
                    <a:pt x="368124" y="797914"/>
                    <a:pt x="360384" y="790180"/>
                  </a:cubicBezTo>
                  <a:lnTo>
                    <a:pt x="5800" y="435596"/>
                  </a:lnTo>
                  <a:cubicBezTo>
                    <a:pt x="-10220" y="419577"/>
                    <a:pt x="-10759" y="394172"/>
                    <a:pt x="5260" y="377600"/>
                  </a:cubicBezTo>
                  <a:cubicBezTo>
                    <a:pt x="5260" y="377600"/>
                    <a:pt x="5800" y="377047"/>
                    <a:pt x="5800" y="377047"/>
                  </a:cubicBezTo>
                  <a:lnTo>
                    <a:pt x="371980" y="10860"/>
                  </a:lnTo>
                  <a:cubicBezTo>
                    <a:pt x="387999" y="-5153"/>
                    <a:pt x="414510" y="-5153"/>
                    <a:pt x="430529" y="10860"/>
                  </a:cubicBezTo>
                  <a:lnTo>
                    <a:pt x="785113" y="365451"/>
                  </a:lnTo>
                  <a:cubicBezTo>
                    <a:pt x="801132" y="381470"/>
                    <a:pt x="801132" y="407980"/>
                    <a:pt x="785113" y="423993"/>
                  </a:cubicBezTo>
                  <a:lnTo>
                    <a:pt x="418933" y="790180"/>
                  </a:lnTo>
                  <a:cubicBezTo>
                    <a:pt x="411193" y="797914"/>
                    <a:pt x="400702" y="802336"/>
                    <a:pt x="389672" y="802336"/>
                  </a:cubicBezTo>
                  <a:close/>
                  <a:moveTo>
                    <a:pt x="93610" y="406322"/>
                  </a:moveTo>
                  <a:lnTo>
                    <a:pt x="389672" y="702364"/>
                  </a:lnTo>
                  <a:lnTo>
                    <a:pt x="697303" y="394725"/>
                  </a:lnTo>
                  <a:lnTo>
                    <a:pt x="401268" y="98683"/>
                  </a:ln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Graphic 48">
              <a:extLst>
                <a:ext uri="{FF2B5EF4-FFF2-40B4-BE49-F238E27FC236}">
                  <a16:creationId xmlns:a16="http://schemas.microsoft.com/office/drawing/2014/main" id="{BAB7DB94-9ADD-420A-8D4C-855367D51EEE}"/>
                </a:ext>
              </a:extLst>
            </p:cNvPr>
            <p:cNvSpPr/>
            <p:nvPr/>
          </p:nvSpPr>
          <p:spPr>
            <a:xfrm>
              <a:off x="10326066" y="4228873"/>
              <a:ext cx="481909" cy="481892"/>
            </a:xfrm>
            <a:custGeom>
              <a:avLst/>
              <a:gdLst>
                <a:gd name="connsiteX0" fmla="*/ 424876 w 481909"/>
                <a:gd name="connsiteY0" fmla="*/ 308147 h 481892"/>
                <a:gd name="connsiteX1" fmla="*/ 302816 w 481909"/>
                <a:gd name="connsiteY1" fmla="*/ 430208 h 481892"/>
                <a:gd name="connsiteX2" fmla="*/ 58695 w 481909"/>
                <a:gd name="connsiteY2" fmla="*/ 430208 h 481892"/>
                <a:gd name="connsiteX3" fmla="*/ -6488 w 481909"/>
                <a:gd name="connsiteY3" fmla="*/ 365038 h 481892"/>
                <a:gd name="connsiteX4" fmla="*/ 359692 w 481909"/>
                <a:gd name="connsiteY4" fmla="*/ -1150 h 481892"/>
                <a:gd name="connsiteX5" fmla="*/ 424876 w 481909"/>
                <a:gd name="connsiteY5" fmla="*/ 64020 h 481892"/>
                <a:gd name="connsiteX6" fmla="*/ 424876 w 481909"/>
                <a:gd name="connsiteY6" fmla="*/ 308147 h 48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09" h="481892">
                  <a:moveTo>
                    <a:pt x="424876" y="308147"/>
                  </a:moveTo>
                  <a:lnTo>
                    <a:pt x="302816" y="430208"/>
                  </a:lnTo>
                  <a:cubicBezTo>
                    <a:pt x="235421" y="497589"/>
                    <a:pt x="126063" y="497589"/>
                    <a:pt x="58695" y="430208"/>
                  </a:cubicBezTo>
                  <a:lnTo>
                    <a:pt x="-6488" y="365038"/>
                  </a:lnTo>
                  <a:lnTo>
                    <a:pt x="359692" y="-1150"/>
                  </a:lnTo>
                  <a:lnTo>
                    <a:pt x="424876" y="64020"/>
                  </a:lnTo>
                  <a:cubicBezTo>
                    <a:pt x="492270" y="131401"/>
                    <a:pt x="492270" y="240766"/>
                    <a:pt x="424876" y="308147"/>
                  </a:cubicBezTo>
                  <a:close/>
                </a:path>
              </a:pathLst>
            </a:custGeom>
            <a:solidFill>
              <a:srgbClr val="FFFFFF"/>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Graphic 48">
              <a:extLst>
                <a:ext uri="{FF2B5EF4-FFF2-40B4-BE49-F238E27FC236}">
                  <a16:creationId xmlns:a16="http://schemas.microsoft.com/office/drawing/2014/main" id="{BAB7DB94-9ADD-420A-8D4C-855367D51EEE}"/>
                </a:ext>
              </a:extLst>
            </p:cNvPr>
            <p:cNvSpPr/>
            <p:nvPr/>
          </p:nvSpPr>
          <p:spPr>
            <a:xfrm>
              <a:off x="10437636" y="4228873"/>
              <a:ext cx="370340" cy="481655"/>
            </a:xfrm>
            <a:custGeom>
              <a:avLst/>
              <a:gdLst>
                <a:gd name="connsiteX0" fmla="*/ 313306 w 370340"/>
                <a:gd name="connsiteY0" fmla="*/ 64020 h 481655"/>
                <a:gd name="connsiteX1" fmla="*/ 248123 w 370340"/>
                <a:gd name="connsiteY1" fmla="*/ -1150 h 481655"/>
                <a:gd name="connsiteX2" fmla="*/ 165275 w 370340"/>
                <a:gd name="connsiteY2" fmla="*/ 81698 h 481655"/>
                <a:gd name="connsiteX3" fmla="*/ 189035 w 370340"/>
                <a:gd name="connsiteY3" fmla="*/ 105444 h 481655"/>
                <a:gd name="connsiteX4" fmla="*/ 189035 w 370340"/>
                <a:gd name="connsiteY4" fmla="*/ 267276 h 481655"/>
                <a:gd name="connsiteX5" fmla="*/ 189035 w 370340"/>
                <a:gd name="connsiteY5" fmla="*/ 267276 h 481655"/>
                <a:gd name="connsiteX6" fmla="*/ -6488 w 370340"/>
                <a:gd name="connsiteY6" fmla="*/ 462792 h 481655"/>
                <a:gd name="connsiteX7" fmla="*/ 191246 w 370340"/>
                <a:gd name="connsiteY7" fmla="*/ 430208 h 481655"/>
                <a:gd name="connsiteX8" fmla="*/ 313306 w 370340"/>
                <a:gd name="connsiteY8" fmla="*/ 308147 h 481655"/>
                <a:gd name="connsiteX9" fmla="*/ 313306 w 370340"/>
                <a:gd name="connsiteY9" fmla="*/ 64020 h 48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40" h="481655">
                  <a:moveTo>
                    <a:pt x="313306" y="64020"/>
                  </a:moveTo>
                  <a:lnTo>
                    <a:pt x="248123" y="-1150"/>
                  </a:lnTo>
                  <a:lnTo>
                    <a:pt x="165275" y="81698"/>
                  </a:lnTo>
                  <a:lnTo>
                    <a:pt x="189035" y="105444"/>
                  </a:lnTo>
                  <a:cubicBezTo>
                    <a:pt x="233776" y="150185"/>
                    <a:pt x="233776" y="222535"/>
                    <a:pt x="189035" y="267276"/>
                  </a:cubicBezTo>
                  <a:cubicBezTo>
                    <a:pt x="189035" y="267276"/>
                    <a:pt x="189035" y="267276"/>
                    <a:pt x="189035" y="267276"/>
                  </a:cubicBezTo>
                  <a:lnTo>
                    <a:pt x="-6488" y="462792"/>
                  </a:lnTo>
                  <a:cubicBezTo>
                    <a:pt x="59801" y="495384"/>
                    <a:pt x="139331" y="482129"/>
                    <a:pt x="191246" y="430208"/>
                  </a:cubicBezTo>
                  <a:lnTo>
                    <a:pt x="313306" y="308147"/>
                  </a:lnTo>
                  <a:cubicBezTo>
                    <a:pt x="380701" y="240766"/>
                    <a:pt x="380701" y="131401"/>
                    <a:pt x="313306" y="64020"/>
                  </a:cubicBezTo>
                  <a:close/>
                </a:path>
              </a:pathLst>
            </a:custGeom>
            <a:solidFill>
              <a:srgbClr val="FDB813"/>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Graphic 48">
              <a:extLst>
                <a:ext uri="{FF2B5EF4-FFF2-40B4-BE49-F238E27FC236}">
                  <a16:creationId xmlns:a16="http://schemas.microsoft.com/office/drawing/2014/main" id="{BAB7DB94-9ADD-420A-8D4C-855367D51EEE}"/>
                </a:ext>
              </a:extLst>
            </p:cNvPr>
            <p:cNvSpPr/>
            <p:nvPr/>
          </p:nvSpPr>
          <p:spPr>
            <a:xfrm>
              <a:off x="10285057" y="4187998"/>
              <a:ext cx="564740" cy="564471"/>
            </a:xfrm>
            <a:custGeom>
              <a:avLst/>
              <a:gdLst>
                <a:gd name="connsiteX0" fmla="*/ 222304 w 564740"/>
                <a:gd name="connsiteY0" fmla="*/ 563322 h 564471"/>
                <a:gd name="connsiteX1" fmla="*/ 70983 w 564740"/>
                <a:gd name="connsiteY1" fmla="*/ 500356 h 564471"/>
                <a:gd name="connsiteX2" fmla="*/ 5800 w 564740"/>
                <a:gd name="connsiteY2" fmla="*/ 435180 h 564471"/>
                <a:gd name="connsiteX3" fmla="*/ 5260 w 564740"/>
                <a:gd name="connsiteY3" fmla="*/ 377191 h 564471"/>
                <a:gd name="connsiteX4" fmla="*/ 5800 w 564740"/>
                <a:gd name="connsiteY4" fmla="*/ 376638 h 564471"/>
                <a:gd name="connsiteX5" fmla="*/ 371980 w 564740"/>
                <a:gd name="connsiteY5" fmla="*/ 10450 h 564471"/>
                <a:gd name="connsiteX6" fmla="*/ 430529 w 564740"/>
                <a:gd name="connsiteY6" fmla="*/ 10450 h 564471"/>
                <a:gd name="connsiteX7" fmla="*/ 495712 w 564740"/>
                <a:gd name="connsiteY7" fmla="*/ 75620 h 564471"/>
                <a:gd name="connsiteX8" fmla="*/ 495712 w 564740"/>
                <a:gd name="connsiteY8" fmla="*/ 378296 h 564471"/>
                <a:gd name="connsiteX9" fmla="*/ 495712 w 564740"/>
                <a:gd name="connsiteY9" fmla="*/ 378296 h 564471"/>
                <a:gd name="connsiteX10" fmla="*/ 373652 w 564740"/>
                <a:gd name="connsiteY10" fmla="*/ 500356 h 564471"/>
                <a:gd name="connsiteX11" fmla="*/ 222304 w 564740"/>
                <a:gd name="connsiteY11" fmla="*/ 563322 h 564471"/>
                <a:gd name="connsiteX12" fmla="*/ 93610 w 564740"/>
                <a:gd name="connsiteY12" fmla="*/ 405912 h 564471"/>
                <a:gd name="connsiteX13" fmla="*/ 129532 w 564740"/>
                <a:gd name="connsiteY13" fmla="*/ 441807 h 564471"/>
                <a:gd name="connsiteX14" fmla="*/ 314537 w 564740"/>
                <a:gd name="connsiteY14" fmla="*/ 442360 h 564471"/>
                <a:gd name="connsiteX15" fmla="*/ 315103 w 564740"/>
                <a:gd name="connsiteY15" fmla="*/ 441807 h 564471"/>
                <a:gd name="connsiteX16" fmla="*/ 437163 w 564740"/>
                <a:gd name="connsiteY16" fmla="*/ 319747 h 564471"/>
                <a:gd name="connsiteX17" fmla="*/ 437730 w 564740"/>
                <a:gd name="connsiteY17" fmla="*/ 134722 h 564471"/>
                <a:gd name="connsiteX18" fmla="*/ 437163 w 564740"/>
                <a:gd name="connsiteY18" fmla="*/ 134169 h 564471"/>
                <a:gd name="connsiteX19" fmla="*/ 401268 w 564740"/>
                <a:gd name="connsiteY19" fmla="*/ 98267 h 564471"/>
                <a:gd name="connsiteX20" fmla="*/ 466424 w 564740"/>
                <a:gd name="connsiteY20" fmla="*/ 350680 h 564471"/>
                <a:gd name="connsiteX21" fmla="*/ 466424 w 564740"/>
                <a:gd name="connsiteY21" fmla="*/ 350680 h 56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4740" h="564471">
                  <a:moveTo>
                    <a:pt x="222304" y="563322"/>
                  </a:moveTo>
                  <a:cubicBezTo>
                    <a:pt x="165427" y="563322"/>
                    <a:pt x="110735" y="540675"/>
                    <a:pt x="70983" y="500356"/>
                  </a:cubicBezTo>
                  <a:lnTo>
                    <a:pt x="5800" y="435180"/>
                  </a:lnTo>
                  <a:cubicBezTo>
                    <a:pt x="-10220" y="419167"/>
                    <a:pt x="-10759" y="393756"/>
                    <a:pt x="5260" y="377191"/>
                  </a:cubicBezTo>
                  <a:cubicBezTo>
                    <a:pt x="5260" y="377191"/>
                    <a:pt x="5800" y="376638"/>
                    <a:pt x="5800" y="376638"/>
                  </a:cubicBezTo>
                  <a:lnTo>
                    <a:pt x="371980" y="10450"/>
                  </a:lnTo>
                  <a:cubicBezTo>
                    <a:pt x="388566" y="-5016"/>
                    <a:pt x="413970" y="-5016"/>
                    <a:pt x="430529" y="10450"/>
                  </a:cubicBezTo>
                  <a:lnTo>
                    <a:pt x="495712" y="75620"/>
                  </a:lnTo>
                  <a:cubicBezTo>
                    <a:pt x="579099" y="159021"/>
                    <a:pt x="579099" y="294896"/>
                    <a:pt x="495712" y="378296"/>
                  </a:cubicBezTo>
                  <a:lnTo>
                    <a:pt x="495712" y="378296"/>
                  </a:lnTo>
                  <a:lnTo>
                    <a:pt x="373652" y="500356"/>
                  </a:lnTo>
                  <a:cubicBezTo>
                    <a:pt x="333873" y="540675"/>
                    <a:pt x="279208" y="563322"/>
                    <a:pt x="222304" y="563322"/>
                  </a:cubicBezTo>
                  <a:close/>
                  <a:moveTo>
                    <a:pt x="93610" y="405912"/>
                  </a:moveTo>
                  <a:lnTo>
                    <a:pt x="129532" y="441807"/>
                  </a:lnTo>
                  <a:cubicBezTo>
                    <a:pt x="180341" y="493176"/>
                    <a:pt x="263188" y="493176"/>
                    <a:pt x="314537" y="442360"/>
                  </a:cubicBezTo>
                  <a:cubicBezTo>
                    <a:pt x="314537" y="442360"/>
                    <a:pt x="315103" y="441807"/>
                    <a:pt x="315103" y="441807"/>
                  </a:cubicBezTo>
                  <a:lnTo>
                    <a:pt x="437163" y="319747"/>
                  </a:lnTo>
                  <a:cubicBezTo>
                    <a:pt x="488539" y="268932"/>
                    <a:pt x="488539" y="186084"/>
                    <a:pt x="437730" y="134722"/>
                  </a:cubicBezTo>
                  <a:cubicBezTo>
                    <a:pt x="437730" y="134722"/>
                    <a:pt x="437163" y="134169"/>
                    <a:pt x="437163" y="134169"/>
                  </a:cubicBezTo>
                  <a:lnTo>
                    <a:pt x="401268" y="98267"/>
                  </a:lnTo>
                  <a:close/>
                  <a:moveTo>
                    <a:pt x="466424" y="350680"/>
                  </a:moveTo>
                  <a:lnTo>
                    <a:pt x="466424" y="350680"/>
                  </a:ln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Graphic 48">
              <a:extLst>
                <a:ext uri="{FF2B5EF4-FFF2-40B4-BE49-F238E27FC236}">
                  <a16:creationId xmlns:a16="http://schemas.microsoft.com/office/drawing/2014/main" id="{BAB7DB94-9ADD-420A-8D4C-855367D51EEE}"/>
                </a:ext>
              </a:extLst>
            </p:cNvPr>
            <p:cNvSpPr/>
            <p:nvPr/>
          </p:nvSpPr>
          <p:spPr>
            <a:xfrm>
              <a:off x="8047214" y="1949454"/>
              <a:ext cx="2243496" cy="2243516"/>
            </a:xfrm>
            <a:custGeom>
              <a:avLst/>
              <a:gdLst>
                <a:gd name="connsiteX0" fmla="*/ 1115274 w 2243496"/>
                <a:gd name="connsiteY0" fmla="*/ -1150 h 2243516"/>
                <a:gd name="connsiteX1" fmla="*/ 2237008 w 2243496"/>
                <a:gd name="connsiteY1" fmla="*/ 1120605 h 2243516"/>
                <a:gd name="connsiteX2" fmla="*/ 1115274 w 2243496"/>
                <a:gd name="connsiteY2" fmla="*/ 2242367 h 2243516"/>
                <a:gd name="connsiteX3" fmla="*/ -6488 w 2243496"/>
                <a:gd name="connsiteY3" fmla="*/ 1120605 h 2243516"/>
                <a:gd name="connsiteX4" fmla="*/ 1115274 w 2243496"/>
                <a:gd name="connsiteY4" fmla="*/ -1150 h 224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496" h="2243516">
                  <a:moveTo>
                    <a:pt x="1115274" y="-1150"/>
                  </a:moveTo>
                  <a:cubicBezTo>
                    <a:pt x="1734959" y="-1150"/>
                    <a:pt x="2237008" y="500906"/>
                    <a:pt x="2237008" y="1120605"/>
                  </a:cubicBezTo>
                  <a:cubicBezTo>
                    <a:pt x="2237008" y="1740312"/>
                    <a:pt x="1734959" y="2242367"/>
                    <a:pt x="1115274" y="2242367"/>
                  </a:cubicBezTo>
                  <a:cubicBezTo>
                    <a:pt x="495561" y="2242367"/>
                    <a:pt x="-6488" y="1740312"/>
                    <a:pt x="-6488" y="1120605"/>
                  </a:cubicBezTo>
                  <a:cubicBezTo>
                    <a:pt x="-6488" y="500906"/>
                    <a:pt x="495561" y="-1150"/>
                    <a:pt x="1115274" y="-1150"/>
                  </a:cubicBezTo>
                  <a:close/>
                </a:path>
              </a:pathLst>
            </a:custGeom>
            <a:solidFill>
              <a:srgbClr val="FFFFFF"/>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Graphic 48">
              <a:extLst>
                <a:ext uri="{FF2B5EF4-FFF2-40B4-BE49-F238E27FC236}">
                  <a16:creationId xmlns:a16="http://schemas.microsoft.com/office/drawing/2014/main" id="{BAB7DB94-9ADD-420A-8D4C-855367D51EEE}"/>
                </a:ext>
              </a:extLst>
            </p:cNvPr>
            <p:cNvSpPr/>
            <p:nvPr/>
          </p:nvSpPr>
          <p:spPr>
            <a:xfrm>
              <a:off x="8296297" y="2199656"/>
              <a:ext cx="1994877" cy="1994870"/>
            </a:xfrm>
            <a:custGeom>
              <a:avLst/>
              <a:gdLst>
                <a:gd name="connsiteX0" fmla="*/ 1570936 w 1994877"/>
                <a:gd name="connsiteY0" fmla="*/ -1150 h 1994870"/>
                <a:gd name="connsiteX1" fmla="*/ 1402490 w 1994877"/>
                <a:gd name="connsiteY1" fmla="*/ 1576268 h 1994870"/>
                <a:gd name="connsiteX2" fmla="*/ -6488 w 1994877"/>
                <a:gd name="connsiteY2" fmla="*/ 1576268 h 1994870"/>
                <a:gd name="connsiteX3" fmla="*/ 1570936 w 1994877"/>
                <a:gd name="connsiteY3" fmla="*/ 1744728 h 1994870"/>
                <a:gd name="connsiteX4" fmla="*/ 1739382 w 1994877"/>
                <a:gd name="connsiteY4" fmla="*/ 167303 h 1994870"/>
                <a:gd name="connsiteX5" fmla="*/ 1570936 w 1994877"/>
                <a:gd name="connsiteY5" fmla="*/ -1150 h 199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877" h="1994870">
                  <a:moveTo>
                    <a:pt x="1570936" y="-1150"/>
                  </a:moveTo>
                  <a:cubicBezTo>
                    <a:pt x="1959770" y="481023"/>
                    <a:pt x="1884662" y="1187434"/>
                    <a:pt x="1402490" y="1576268"/>
                  </a:cubicBezTo>
                  <a:cubicBezTo>
                    <a:pt x="991002" y="1907659"/>
                    <a:pt x="404433" y="1907659"/>
                    <a:pt x="-6488" y="1576268"/>
                  </a:cubicBezTo>
                  <a:cubicBezTo>
                    <a:pt x="382346" y="2058441"/>
                    <a:pt x="1088763" y="2134108"/>
                    <a:pt x="1570936" y="1744728"/>
                  </a:cubicBezTo>
                  <a:cubicBezTo>
                    <a:pt x="2053109" y="1355894"/>
                    <a:pt x="2128783" y="649476"/>
                    <a:pt x="1739382" y="167303"/>
                  </a:cubicBezTo>
                  <a:cubicBezTo>
                    <a:pt x="1689679" y="105444"/>
                    <a:pt x="1632802" y="49107"/>
                    <a:pt x="1570936" y="-1150"/>
                  </a:cubicBezTo>
                  <a:close/>
                </a:path>
              </a:pathLst>
            </a:custGeom>
            <a:solidFill>
              <a:srgbClr val="FDB813"/>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8" name="Graphic 48">
              <a:extLst>
                <a:ext uri="{FF2B5EF4-FFF2-40B4-BE49-F238E27FC236}">
                  <a16:creationId xmlns:a16="http://schemas.microsoft.com/office/drawing/2014/main" id="{BAB7DB94-9ADD-420A-8D4C-855367D51EEE}"/>
                </a:ext>
              </a:extLst>
            </p:cNvPr>
            <p:cNvSpPr/>
            <p:nvPr/>
          </p:nvSpPr>
          <p:spPr>
            <a:xfrm>
              <a:off x="8005791" y="1908030"/>
              <a:ext cx="2326343" cy="2326364"/>
            </a:xfrm>
            <a:custGeom>
              <a:avLst/>
              <a:gdLst>
                <a:gd name="connsiteX0" fmla="*/ 1156697 w 2326343"/>
                <a:gd name="connsiteY0" fmla="*/ 2325215 h 2326364"/>
                <a:gd name="connsiteX1" fmla="*/ -6488 w 2326343"/>
                <a:gd name="connsiteY1" fmla="*/ 1162029 h 2326364"/>
                <a:gd name="connsiteX2" fmla="*/ 1156697 w 2326343"/>
                <a:gd name="connsiteY2" fmla="*/ -1150 h 2326364"/>
                <a:gd name="connsiteX3" fmla="*/ 2319856 w 2326343"/>
                <a:gd name="connsiteY3" fmla="*/ 1162029 h 2326364"/>
                <a:gd name="connsiteX4" fmla="*/ 1156697 w 2326343"/>
                <a:gd name="connsiteY4" fmla="*/ 2325215 h 2326364"/>
                <a:gd name="connsiteX5" fmla="*/ 1156697 w 2326343"/>
                <a:gd name="connsiteY5" fmla="*/ 81698 h 2326364"/>
                <a:gd name="connsiteX6" fmla="*/ 76360 w 2326343"/>
                <a:gd name="connsiteY6" fmla="*/ 1162029 h 2326364"/>
                <a:gd name="connsiteX7" fmla="*/ 1156697 w 2326343"/>
                <a:gd name="connsiteY7" fmla="*/ 2242367 h 2326364"/>
                <a:gd name="connsiteX8" fmla="*/ 2237008 w 2326343"/>
                <a:gd name="connsiteY8" fmla="*/ 1162029 h 2326364"/>
                <a:gd name="connsiteX9" fmla="*/ 1156697 w 2326343"/>
                <a:gd name="connsiteY9" fmla="*/ 81698 h 23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343" h="2326364">
                  <a:moveTo>
                    <a:pt x="1156697" y="2325215"/>
                  </a:moveTo>
                  <a:cubicBezTo>
                    <a:pt x="514331" y="2325215"/>
                    <a:pt x="-6488" y="1804376"/>
                    <a:pt x="-6488" y="1162029"/>
                  </a:cubicBezTo>
                  <a:cubicBezTo>
                    <a:pt x="-6488" y="519683"/>
                    <a:pt x="514331" y="-1150"/>
                    <a:pt x="1156697" y="-1150"/>
                  </a:cubicBezTo>
                  <a:cubicBezTo>
                    <a:pt x="1799037" y="-1150"/>
                    <a:pt x="2319856" y="519683"/>
                    <a:pt x="2319856" y="1162029"/>
                  </a:cubicBezTo>
                  <a:cubicBezTo>
                    <a:pt x="2318750" y="1803823"/>
                    <a:pt x="1798471" y="2324109"/>
                    <a:pt x="1156697" y="2325215"/>
                  </a:cubicBezTo>
                  <a:close/>
                  <a:moveTo>
                    <a:pt x="1156697" y="81698"/>
                  </a:moveTo>
                  <a:cubicBezTo>
                    <a:pt x="560177" y="81698"/>
                    <a:pt x="76360" y="565530"/>
                    <a:pt x="76360" y="1162029"/>
                  </a:cubicBezTo>
                  <a:cubicBezTo>
                    <a:pt x="76360" y="1758536"/>
                    <a:pt x="560177" y="2242367"/>
                    <a:pt x="1156697" y="2242367"/>
                  </a:cubicBezTo>
                  <a:cubicBezTo>
                    <a:pt x="1753190" y="2242367"/>
                    <a:pt x="2237008" y="1758536"/>
                    <a:pt x="2237008" y="1162029"/>
                  </a:cubicBezTo>
                  <a:cubicBezTo>
                    <a:pt x="2236469" y="565530"/>
                    <a:pt x="1753190" y="82251"/>
                    <a:pt x="1156697" y="81698"/>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Graphic 48">
              <a:extLst>
                <a:ext uri="{FF2B5EF4-FFF2-40B4-BE49-F238E27FC236}">
                  <a16:creationId xmlns:a16="http://schemas.microsoft.com/office/drawing/2014/main" id="{BAB7DB94-9ADD-420A-8D4C-855367D51EEE}"/>
                </a:ext>
              </a:extLst>
            </p:cNvPr>
            <p:cNvSpPr/>
            <p:nvPr/>
          </p:nvSpPr>
          <p:spPr>
            <a:xfrm>
              <a:off x="8395718" y="2297966"/>
              <a:ext cx="1546490" cy="1546491"/>
            </a:xfrm>
            <a:custGeom>
              <a:avLst/>
              <a:gdLst>
                <a:gd name="connsiteX0" fmla="*/ 1546491 w 1546490"/>
                <a:gd name="connsiteY0" fmla="*/ 773246 h 1546491"/>
                <a:gd name="connsiteX1" fmla="*/ 773245 w 1546490"/>
                <a:gd name="connsiteY1" fmla="*/ 1546491 h 1546491"/>
                <a:gd name="connsiteX2" fmla="*/ 0 w 1546490"/>
                <a:gd name="connsiteY2" fmla="*/ 773246 h 1546491"/>
                <a:gd name="connsiteX3" fmla="*/ 773245 w 1546490"/>
                <a:gd name="connsiteY3" fmla="*/ 0 h 1546491"/>
                <a:gd name="connsiteX4" fmla="*/ 1546491 w 1546490"/>
                <a:gd name="connsiteY4" fmla="*/ 773246 h 1546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90" h="1546491">
                  <a:moveTo>
                    <a:pt x="1546491" y="773246"/>
                  </a:moveTo>
                  <a:cubicBezTo>
                    <a:pt x="1546491" y="1200297"/>
                    <a:pt x="1200297" y="1546491"/>
                    <a:pt x="773245" y="1546491"/>
                  </a:cubicBezTo>
                  <a:cubicBezTo>
                    <a:pt x="346194" y="1546491"/>
                    <a:pt x="0" y="1200297"/>
                    <a:pt x="0" y="773246"/>
                  </a:cubicBezTo>
                  <a:cubicBezTo>
                    <a:pt x="0" y="346194"/>
                    <a:pt x="346194" y="0"/>
                    <a:pt x="773245" y="0"/>
                  </a:cubicBezTo>
                  <a:cubicBezTo>
                    <a:pt x="1200297" y="0"/>
                    <a:pt x="1546491" y="346194"/>
                    <a:pt x="1546491" y="773246"/>
                  </a:cubicBezTo>
                  <a:close/>
                </a:path>
              </a:pathLst>
            </a:custGeom>
            <a:solidFill>
              <a:srgbClr val="FFFFFF"/>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0" name="Graphic 48">
              <a:extLst>
                <a:ext uri="{FF2B5EF4-FFF2-40B4-BE49-F238E27FC236}">
                  <a16:creationId xmlns:a16="http://schemas.microsoft.com/office/drawing/2014/main" id="{BAB7DB94-9ADD-420A-8D4C-855367D51EEE}"/>
                </a:ext>
              </a:extLst>
            </p:cNvPr>
            <p:cNvSpPr/>
            <p:nvPr/>
          </p:nvSpPr>
          <p:spPr>
            <a:xfrm>
              <a:off x="8543734" y="2445988"/>
              <a:ext cx="1402492" cy="1402477"/>
            </a:xfrm>
            <a:custGeom>
              <a:avLst/>
              <a:gdLst>
                <a:gd name="connsiteX0" fmla="*/ 1072205 w 1402492"/>
                <a:gd name="connsiteY0" fmla="*/ -1150 h 1402477"/>
                <a:gd name="connsiteX1" fmla="*/ 892701 w 1402492"/>
                <a:gd name="connsiteY1" fmla="*/ 1077530 h 1402477"/>
                <a:gd name="connsiteX2" fmla="*/ -6488 w 1402492"/>
                <a:gd name="connsiteY2" fmla="*/ 1077530 h 1402477"/>
                <a:gd name="connsiteX3" fmla="*/ 1072205 w 1402492"/>
                <a:gd name="connsiteY3" fmla="*/ 1257033 h 1402477"/>
                <a:gd name="connsiteX4" fmla="*/ 1251708 w 1402492"/>
                <a:gd name="connsiteY4" fmla="*/ 178354 h 1402477"/>
                <a:gd name="connsiteX5" fmla="*/ 1072205 w 1402492"/>
                <a:gd name="connsiteY5" fmla="*/ -1150 h 140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492" h="1402477">
                  <a:moveTo>
                    <a:pt x="1072205" y="-1150"/>
                  </a:moveTo>
                  <a:cubicBezTo>
                    <a:pt x="1320748" y="346261"/>
                    <a:pt x="1240111" y="829539"/>
                    <a:pt x="892701" y="1077530"/>
                  </a:cubicBezTo>
                  <a:cubicBezTo>
                    <a:pt x="623716" y="1269735"/>
                    <a:pt x="262497" y="1269735"/>
                    <a:pt x="-6488" y="1077530"/>
                  </a:cubicBezTo>
                  <a:cubicBezTo>
                    <a:pt x="242055" y="1424933"/>
                    <a:pt x="724794" y="1505576"/>
                    <a:pt x="1072205" y="1257033"/>
                  </a:cubicBezTo>
                  <a:cubicBezTo>
                    <a:pt x="1419615" y="1009043"/>
                    <a:pt x="1500251" y="525764"/>
                    <a:pt x="1251708" y="178354"/>
                  </a:cubicBezTo>
                  <a:cubicBezTo>
                    <a:pt x="1202544" y="109314"/>
                    <a:pt x="1141784" y="48560"/>
                    <a:pt x="1072205" y="-1150"/>
                  </a:cubicBezTo>
                  <a:close/>
                </a:path>
              </a:pathLst>
            </a:custGeom>
            <a:solidFill>
              <a:srgbClr val="FDB813"/>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Graphic 48">
              <a:extLst>
                <a:ext uri="{FF2B5EF4-FFF2-40B4-BE49-F238E27FC236}">
                  <a16:creationId xmlns:a16="http://schemas.microsoft.com/office/drawing/2014/main" id="{BAB7DB94-9ADD-420A-8D4C-855367D51EEE}"/>
                </a:ext>
              </a:extLst>
            </p:cNvPr>
            <p:cNvSpPr/>
            <p:nvPr/>
          </p:nvSpPr>
          <p:spPr>
            <a:xfrm>
              <a:off x="8354307" y="2256540"/>
              <a:ext cx="1629338" cy="1629338"/>
            </a:xfrm>
            <a:custGeom>
              <a:avLst/>
              <a:gdLst>
                <a:gd name="connsiteX0" fmla="*/ 808181 w 1629338"/>
                <a:gd name="connsiteY0" fmla="*/ 1628189 h 1629338"/>
                <a:gd name="connsiteX1" fmla="*/ -6488 w 1629338"/>
                <a:gd name="connsiteY1" fmla="*/ 813520 h 1629338"/>
                <a:gd name="connsiteX2" fmla="*/ 808181 w 1629338"/>
                <a:gd name="connsiteY2" fmla="*/ -1150 h 1629338"/>
                <a:gd name="connsiteX3" fmla="*/ 1622851 w 1629338"/>
                <a:gd name="connsiteY3" fmla="*/ 813520 h 1629338"/>
                <a:gd name="connsiteX4" fmla="*/ 808181 w 1629338"/>
                <a:gd name="connsiteY4" fmla="*/ 1628189 h 1629338"/>
                <a:gd name="connsiteX5" fmla="*/ 808181 w 1629338"/>
                <a:gd name="connsiteY5" fmla="*/ 81698 h 1629338"/>
                <a:gd name="connsiteX6" fmla="*/ 76360 w 1629338"/>
                <a:gd name="connsiteY6" fmla="*/ 813520 h 1629338"/>
                <a:gd name="connsiteX7" fmla="*/ 808181 w 1629338"/>
                <a:gd name="connsiteY7" fmla="*/ 1545342 h 1629338"/>
                <a:gd name="connsiteX8" fmla="*/ 1540003 w 1629338"/>
                <a:gd name="connsiteY8" fmla="*/ 813520 h 1629338"/>
                <a:gd name="connsiteX9" fmla="*/ 808181 w 1629338"/>
                <a:gd name="connsiteY9" fmla="*/ 81698 h 16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9338" h="1629338">
                  <a:moveTo>
                    <a:pt x="808181" y="1628189"/>
                  </a:moveTo>
                  <a:cubicBezTo>
                    <a:pt x="358020" y="1628189"/>
                    <a:pt x="-6488" y="1263661"/>
                    <a:pt x="-6488" y="813520"/>
                  </a:cubicBezTo>
                  <a:cubicBezTo>
                    <a:pt x="-6488" y="363386"/>
                    <a:pt x="358020" y="-1150"/>
                    <a:pt x="808181" y="-1150"/>
                  </a:cubicBezTo>
                  <a:cubicBezTo>
                    <a:pt x="1258315" y="-1150"/>
                    <a:pt x="1622851" y="363386"/>
                    <a:pt x="1622851" y="813520"/>
                  </a:cubicBezTo>
                  <a:cubicBezTo>
                    <a:pt x="1622284" y="1263108"/>
                    <a:pt x="1257749" y="1627637"/>
                    <a:pt x="808181" y="1628189"/>
                  </a:cubicBezTo>
                  <a:close/>
                  <a:moveTo>
                    <a:pt x="808181" y="81698"/>
                  </a:moveTo>
                  <a:cubicBezTo>
                    <a:pt x="403867" y="81698"/>
                    <a:pt x="76360" y="409226"/>
                    <a:pt x="76360" y="813520"/>
                  </a:cubicBezTo>
                  <a:cubicBezTo>
                    <a:pt x="76360" y="1217821"/>
                    <a:pt x="403867" y="1545342"/>
                    <a:pt x="808181" y="1545342"/>
                  </a:cubicBezTo>
                  <a:cubicBezTo>
                    <a:pt x="1212469" y="1545342"/>
                    <a:pt x="1540003" y="1217821"/>
                    <a:pt x="1540003" y="813520"/>
                  </a:cubicBezTo>
                  <a:cubicBezTo>
                    <a:pt x="1539437" y="409226"/>
                    <a:pt x="1212469" y="82251"/>
                    <a:pt x="808181" y="81698"/>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Graphic 48">
              <a:extLst>
                <a:ext uri="{FF2B5EF4-FFF2-40B4-BE49-F238E27FC236}">
                  <a16:creationId xmlns:a16="http://schemas.microsoft.com/office/drawing/2014/main" id="{BAB7DB94-9ADD-420A-8D4C-855367D51EEE}"/>
                </a:ext>
              </a:extLst>
            </p:cNvPr>
            <p:cNvSpPr/>
            <p:nvPr/>
          </p:nvSpPr>
          <p:spPr>
            <a:xfrm>
              <a:off x="8879009" y="2589589"/>
              <a:ext cx="579934" cy="739554"/>
            </a:xfrm>
            <a:custGeom>
              <a:avLst/>
              <a:gdLst>
                <a:gd name="connsiteX0" fmla="*/ 283479 w 579934"/>
                <a:gd name="connsiteY0" fmla="*/ 738405 h 739554"/>
                <a:gd name="connsiteX1" fmla="*/ 242055 w 579934"/>
                <a:gd name="connsiteY1" fmla="*/ 696982 h 739554"/>
                <a:gd name="connsiteX2" fmla="*/ 387308 w 579934"/>
                <a:gd name="connsiteY2" fmla="*/ 448991 h 739554"/>
                <a:gd name="connsiteX3" fmla="*/ 490598 w 579934"/>
                <a:gd name="connsiteY3" fmla="*/ 288818 h 739554"/>
                <a:gd name="connsiteX4" fmla="*/ 283479 w 579934"/>
                <a:gd name="connsiteY4" fmla="*/ 81698 h 739554"/>
                <a:gd name="connsiteX5" fmla="*/ 76360 w 579934"/>
                <a:gd name="connsiteY5" fmla="*/ 288818 h 739554"/>
                <a:gd name="connsiteX6" fmla="*/ 34936 w 579934"/>
                <a:gd name="connsiteY6" fmla="*/ 330241 h 739554"/>
                <a:gd name="connsiteX7" fmla="*/ -6488 w 579934"/>
                <a:gd name="connsiteY7" fmla="*/ 288818 h 739554"/>
                <a:gd name="connsiteX8" fmla="*/ 283479 w 579934"/>
                <a:gd name="connsiteY8" fmla="*/ -1150 h 739554"/>
                <a:gd name="connsiteX9" fmla="*/ 573446 w 579934"/>
                <a:gd name="connsiteY9" fmla="*/ 288818 h 739554"/>
                <a:gd name="connsiteX10" fmla="*/ 436445 w 579934"/>
                <a:gd name="connsiteY10" fmla="*/ 515820 h 739554"/>
                <a:gd name="connsiteX11" fmla="*/ 325982 w 579934"/>
                <a:gd name="connsiteY11" fmla="*/ 696982 h 739554"/>
                <a:gd name="connsiteX12" fmla="*/ 284558 w 579934"/>
                <a:gd name="connsiteY12" fmla="*/ 738405 h 739554"/>
                <a:gd name="connsiteX13" fmla="*/ 283479 w 579934"/>
                <a:gd name="connsiteY13" fmla="*/ 738405 h 73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9934" h="739554">
                  <a:moveTo>
                    <a:pt x="283479" y="738405"/>
                  </a:moveTo>
                  <a:cubicBezTo>
                    <a:pt x="260825" y="738405"/>
                    <a:pt x="242055" y="719629"/>
                    <a:pt x="242055" y="696982"/>
                  </a:cubicBezTo>
                  <a:cubicBezTo>
                    <a:pt x="241489" y="593698"/>
                    <a:pt x="297287" y="498701"/>
                    <a:pt x="387308" y="448991"/>
                  </a:cubicBezTo>
                  <a:cubicBezTo>
                    <a:pt x="445291" y="407014"/>
                    <a:pt x="490598" y="373877"/>
                    <a:pt x="490598" y="288818"/>
                  </a:cubicBezTo>
                  <a:cubicBezTo>
                    <a:pt x="490598" y="174491"/>
                    <a:pt x="397799" y="81698"/>
                    <a:pt x="283479" y="81698"/>
                  </a:cubicBezTo>
                  <a:cubicBezTo>
                    <a:pt x="169132" y="81698"/>
                    <a:pt x="76360" y="174491"/>
                    <a:pt x="76360" y="288818"/>
                  </a:cubicBezTo>
                  <a:cubicBezTo>
                    <a:pt x="76360" y="311465"/>
                    <a:pt x="57563" y="330241"/>
                    <a:pt x="34936" y="330241"/>
                  </a:cubicBezTo>
                  <a:cubicBezTo>
                    <a:pt x="12282" y="330241"/>
                    <a:pt x="-6488" y="311465"/>
                    <a:pt x="-6488" y="288818"/>
                  </a:cubicBezTo>
                  <a:cubicBezTo>
                    <a:pt x="-6488" y="128644"/>
                    <a:pt x="123285" y="-1150"/>
                    <a:pt x="283479" y="-1150"/>
                  </a:cubicBezTo>
                  <a:cubicBezTo>
                    <a:pt x="443646" y="-1150"/>
                    <a:pt x="573446" y="128644"/>
                    <a:pt x="573446" y="288818"/>
                  </a:cubicBezTo>
                  <a:cubicBezTo>
                    <a:pt x="573446" y="415853"/>
                    <a:pt x="500523" y="468874"/>
                    <a:pt x="436445" y="515820"/>
                  </a:cubicBezTo>
                  <a:cubicBezTo>
                    <a:pt x="372395" y="562765"/>
                    <a:pt x="325982" y="597009"/>
                    <a:pt x="325982" y="696982"/>
                  </a:cubicBezTo>
                  <a:cubicBezTo>
                    <a:pt x="325982" y="719629"/>
                    <a:pt x="307211" y="738405"/>
                    <a:pt x="284558" y="738405"/>
                  </a:cubicBezTo>
                  <a:cubicBezTo>
                    <a:pt x="284018" y="738405"/>
                    <a:pt x="284018" y="738405"/>
                    <a:pt x="283479" y="738405"/>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3" name="Graphic 48">
              <a:extLst>
                <a:ext uri="{FF2B5EF4-FFF2-40B4-BE49-F238E27FC236}">
                  <a16:creationId xmlns:a16="http://schemas.microsoft.com/office/drawing/2014/main" id="{BAB7DB94-9ADD-420A-8D4C-855367D51EEE}"/>
                </a:ext>
              </a:extLst>
            </p:cNvPr>
            <p:cNvSpPr/>
            <p:nvPr/>
          </p:nvSpPr>
          <p:spPr>
            <a:xfrm>
              <a:off x="9113744" y="3438849"/>
              <a:ext cx="110463" cy="110117"/>
            </a:xfrm>
            <a:custGeom>
              <a:avLst/>
              <a:gdLst>
                <a:gd name="connsiteX0" fmla="*/ 48744 w 110463"/>
                <a:gd name="connsiteY0" fmla="*/ 108968 h 110117"/>
                <a:gd name="connsiteX1" fmla="*/ 9504 w 110463"/>
                <a:gd name="connsiteY1" fmla="*/ 92948 h 110117"/>
                <a:gd name="connsiteX2" fmla="*/ -6488 w 110463"/>
                <a:gd name="connsiteY2" fmla="*/ 54289 h 110117"/>
                <a:gd name="connsiteX3" fmla="*/ 9504 w 110463"/>
                <a:gd name="connsiteY3" fmla="*/ 15076 h 110117"/>
                <a:gd name="connsiteX4" fmla="*/ 87390 w 110463"/>
                <a:gd name="connsiteY4" fmla="*/ 14523 h 110117"/>
                <a:gd name="connsiteX5" fmla="*/ 87956 w 110463"/>
                <a:gd name="connsiteY5" fmla="*/ 15076 h 110117"/>
                <a:gd name="connsiteX6" fmla="*/ 103976 w 110463"/>
                <a:gd name="connsiteY6" fmla="*/ 54289 h 110117"/>
                <a:gd name="connsiteX7" fmla="*/ 87956 w 110463"/>
                <a:gd name="connsiteY7" fmla="*/ 92948 h 110117"/>
                <a:gd name="connsiteX8" fmla="*/ 48744 w 110463"/>
                <a:gd name="connsiteY8" fmla="*/ 108968 h 11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63" h="110117">
                  <a:moveTo>
                    <a:pt x="48744" y="108968"/>
                  </a:moveTo>
                  <a:cubicBezTo>
                    <a:pt x="33830" y="108968"/>
                    <a:pt x="20022" y="103446"/>
                    <a:pt x="9504" y="92948"/>
                  </a:cubicBezTo>
                  <a:cubicBezTo>
                    <a:pt x="-420" y="82457"/>
                    <a:pt x="-6488" y="68649"/>
                    <a:pt x="-6488" y="54289"/>
                  </a:cubicBezTo>
                  <a:cubicBezTo>
                    <a:pt x="-6488" y="39375"/>
                    <a:pt x="-986" y="25567"/>
                    <a:pt x="9504" y="15076"/>
                  </a:cubicBezTo>
                  <a:cubicBezTo>
                    <a:pt x="31052" y="-6465"/>
                    <a:pt x="65842" y="-6465"/>
                    <a:pt x="87390" y="14523"/>
                  </a:cubicBezTo>
                  <a:cubicBezTo>
                    <a:pt x="87956" y="15076"/>
                    <a:pt x="87956" y="15076"/>
                    <a:pt x="87956" y="15076"/>
                  </a:cubicBezTo>
                  <a:cubicBezTo>
                    <a:pt x="98447" y="25567"/>
                    <a:pt x="103976" y="39375"/>
                    <a:pt x="103976" y="54289"/>
                  </a:cubicBezTo>
                  <a:cubicBezTo>
                    <a:pt x="103976" y="68649"/>
                    <a:pt x="97881" y="82457"/>
                    <a:pt x="87956" y="92948"/>
                  </a:cubicBezTo>
                  <a:cubicBezTo>
                    <a:pt x="77438" y="103446"/>
                    <a:pt x="63630" y="108968"/>
                    <a:pt x="48744" y="108968"/>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4" name="Graphic 48">
              <a:extLst>
                <a:ext uri="{FF2B5EF4-FFF2-40B4-BE49-F238E27FC236}">
                  <a16:creationId xmlns:a16="http://schemas.microsoft.com/office/drawing/2014/main" id="{BAB7DB94-9ADD-420A-8D4C-855367D51EEE}"/>
                </a:ext>
              </a:extLst>
            </p:cNvPr>
            <p:cNvSpPr/>
            <p:nvPr/>
          </p:nvSpPr>
          <p:spPr>
            <a:xfrm>
              <a:off x="8243277" y="4448694"/>
              <a:ext cx="784302" cy="82847"/>
            </a:xfrm>
            <a:custGeom>
              <a:avLst/>
              <a:gdLst>
                <a:gd name="connsiteX0" fmla="*/ 736391 w 784302"/>
                <a:gd name="connsiteY0" fmla="*/ 81698 h 82847"/>
                <a:gd name="connsiteX1" fmla="*/ 34936 w 784302"/>
                <a:gd name="connsiteY1" fmla="*/ 81698 h 82847"/>
                <a:gd name="connsiteX2" fmla="*/ -6488 w 784302"/>
                <a:gd name="connsiteY2" fmla="*/ 40274 h 82847"/>
                <a:gd name="connsiteX3" fmla="*/ 34936 w 784302"/>
                <a:gd name="connsiteY3" fmla="*/ -1150 h 82847"/>
                <a:gd name="connsiteX4" fmla="*/ 736391 w 784302"/>
                <a:gd name="connsiteY4" fmla="*/ -1150 h 82847"/>
                <a:gd name="connsiteX5" fmla="*/ 777815 w 784302"/>
                <a:gd name="connsiteY5" fmla="*/ 40274 h 82847"/>
                <a:gd name="connsiteX6" fmla="*/ 736391 w 784302"/>
                <a:gd name="connsiteY6" fmla="*/ 81698 h 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02" h="82847">
                  <a:moveTo>
                    <a:pt x="736391" y="81698"/>
                  </a:moveTo>
                  <a:lnTo>
                    <a:pt x="34936" y="81698"/>
                  </a:lnTo>
                  <a:cubicBezTo>
                    <a:pt x="12282" y="81698"/>
                    <a:pt x="-6488" y="62921"/>
                    <a:pt x="-6488" y="40274"/>
                  </a:cubicBezTo>
                  <a:cubicBezTo>
                    <a:pt x="-6488" y="17627"/>
                    <a:pt x="12282" y="-1150"/>
                    <a:pt x="34936" y="-1150"/>
                  </a:cubicBezTo>
                  <a:lnTo>
                    <a:pt x="736391" y="-1150"/>
                  </a:lnTo>
                  <a:cubicBezTo>
                    <a:pt x="759017" y="-1150"/>
                    <a:pt x="777815" y="17627"/>
                    <a:pt x="777815" y="40274"/>
                  </a:cubicBezTo>
                  <a:cubicBezTo>
                    <a:pt x="777815" y="62921"/>
                    <a:pt x="759017" y="81698"/>
                    <a:pt x="736391" y="81698"/>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Graphic 48">
              <a:extLst>
                <a:ext uri="{FF2B5EF4-FFF2-40B4-BE49-F238E27FC236}">
                  <a16:creationId xmlns:a16="http://schemas.microsoft.com/office/drawing/2014/main" id="{BAB7DB94-9ADD-420A-8D4C-855367D51EEE}"/>
                </a:ext>
              </a:extLst>
            </p:cNvPr>
            <p:cNvSpPr/>
            <p:nvPr/>
          </p:nvSpPr>
          <p:spPr>
            <a:xfrm>
              <a:off x="7895327" y="4448694"/>
              <a:ext cx="209870" cy="82847"/>
            </a:xfrm>
            <a:custGeom>
              <a:avLst/>
              <a:gdLst>
                <a:gd name="connsiteX0" fmla="*/ 161958 w 209870"/>
                <a:gd name="connsiteY0" fmla="*/ 81698 h 82847"/>
                <a:gd name="connsiteX1" fmla="*/ 34936 w 209870"/>
                <a:gd name="connsiteY1" fmla="*/ 81698 h 82847"/>
                <a:gd name="connsiteX2" fmla="*/ -6488 w 209870"/>
                <a:gd name="connsiteY2" fmla="*/ 40274 h 82847"/>
                <a:gd name="connsiteX3" fmla="*/ 34936 w 209870"/>
                <a:gd name="connsiteY3" fmla="*/ -1150 h 82847"/>
                <a:gd name="connsiteX4" fmla="*/ 161958 w 209870"/>
                <a:gd name="connsiteY4" fmla="*/ -1150 h 82847"/>
                <a:gd name="connsiteX5" fmla="*/ 203382 w 209870"/>
                <a:gd name="connsiteY5" fmla="*/ 40274 h 82847"/>
                <a:gd name="connsiteX6" fmla="*/ 161958 w 209870"/>
                <a:gd name="connsiteY6" fmla="*/ 81698 h 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70" h="82847">
                  <a:moveTo>
                    <a:pt x="161958" y="81698"/>
                  </a:moveTo>
                  <a:lnTo>
                    <a:pt x="34936" y="81698"/>
                  </a:lnTo>
                  <a:cubicBezTo>
                    <a:pt x="12282" y="81698"/>
                    <a:pt x="-6488" y="62921"/>
                    <a:pt x="-6488" y="40274"/>
                  </a:cubicBezTo>
                  <a:cubicBezTo>
                    <a:pt x="-6488" y="17627"/>
                    <a:pt x="12282" y="-1150"/>
                    <a:pt x="34936" y="-1150"/>
                  </a:cubicBezTo>
                  <a:lnTo>
                    <a:pt x="161958" y="-1150"/>
                  </a:lnTo>
                  <a:cubicBezTo>
                    <a:pt x="184612" y="-1150"/>
                    <a:pt x="203382" y="17627"/>
                    <a:pt x="203382" y="40274"/>
                  </a:cubicBezTo>
                  <a:cubicBezTo>
                    <a:pt x="203382" y="62921"/>
                    <a:pt x="184612" y="81698"/>
                    <a:pt x="161958" y="81698"/>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Graphic 48">
              <a:extLst>
                <a:ext uri="{FF2B5EF4-FFF2-40B4-BE49-F238E27FC236}">
                  <a16:creationId xmlns:a16="http://schemas.microsoft.com/office/drawing/2014/main" id="{6289E8D4-1DF6-4FA3-8307-0F6F5745E4D6}"/>
                </a:ext>
              </a:extLst>
            </p:cNvPr>
            <p:cNvSpPr/>
            <p:nvPr/>
          </p:nvSpPr>
          <p:spPr>
            <a:xfrm>
              <a:off x="10656908" y="2394069"/>
              <a:ext cx="82847" cy="82847"/>
            </a:xfrm>
            <a:custGeom>
              <a:avLst/>
              <a:gdLst>
                <a:gd name="connsiteX0" fmla="*/ 82848 w 82847"/>
                <a:gd name="connsiteY0" fmla="*/ 41424 h 82847"/>
                <a:gd name="connsiteX1" fmla="*/ 41424 w 82847"/>
                <a:gd name="connsiteY1" fmla="*/ 82848 h 82847"/>
                <a:gd name="connsiteX2" fmla="*/ 0 w 82847"/>
                <a:gd name="connsiteY2" fmla="*/ 41424 h 82847"/>
                <a:gd name="connsiteX3" fmla="*/ 41424 w 82847"/>
                <a:gd name="connsiteY3" fmla="*/ 0 h 82847"/>
                <a:gd name="connsiteX4" fmla="*/ 82848 w 82847"/>
                <a:gd name="connsiteY4" fmla="*/ 41424 h 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7" h="82847">
                  <a:moveTo>
                    <a:pt x="82848" y="41424"/>
                  </a:moveTo>
                  <a:cubicBezTo>
                    <a:pt x="82848" y="64302"/>
                    <a:pt x="64302" y="82848"/>
                    <a:pt x="41424" y="82848"/>
                  </a:cubicBezTo>
                  <a:cubicBezTo>
                    <a:pt x="18546" y="82848"/>
                    <a:pt x="0" y="64302"/>
                    <a:pt x="0" y="41424"/>
                  </a:cubicBezTo>
                  <a:cubicBezTo>
                    <a:pt x="0" y="18546"/>
                    <a:pt x="18546" y="0"/>
                    <a:pt x="41424" y="0"/>
                  </a:cubicBezTo>
                  <a:cubicBezTo>
                    <a:pt x="64302" y="0"/>
                    <a:pt x="82848" y="18546"/>
                    <a:pt x="82848" y="41424"/>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 name="Graphic 48">
              <a:extLst>
                <a:ext uri="{FF2B5EF4-FFF2-40B4-BE49-F238E27FC236}">
                  <a16:creationId xmlns:a16="http://schemas.microsoft.com/office/drawing/2014/main" id="{36C254B0-D942-41EA-952E-84ABF91CAF92}"/>
                </a:ext>
              </a:extLst>
            </p:cNvPr>
            <p:cNvSpPr/>
            <p:nvPr/>
          </p:nvSpPr>
          <p:spPr>
            <a:xfrm>
              <a:off x="10656908" y="2703367"/>
              <a:ext cx="82847" cy="82847"/>
            </a:xfrm>
            <a:custGeom>
              <a:avLst/>
              <a:gdLst>
                <a:gd name="connsiteX0" fmla="*/ 82848 w 82847"/>
                <a:gd name="connsiteY0" fmla="*/ 41424 h 82847"/>
                <a:gd name="connsiteX1" fmla="*/ 41424 w 82847"/>
                <a:gd name="connsiteY1" fmla="*/ 82848 h 82847"/>
                <a:gd name="connsiteX2" fmla="*/ 0 w 82847"/>
                <a:gd name="connsiteY2" fmla="*/ 41424 h 82847"/>
                <a:gd name="connsiteX3" fmla="*/ 41424 w 82847"/>
                <a:gd name="connsiteY3" fmla="*/ 0 h 82847"/>
                <a:gd name="connsiteX4" fmla="*/ 82848 w 82847"/>
                <a:gd name="connsiteY4" fmla="*/ 41424 h 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7" h="82847">
                  <a:moveTo>
                    <a:pt x="82848" y="41424"/>
                  </a:moveTo>
                  <a:cubicBezTo>
                    <a:pt x="82848" y="64302"/>
                    <a:pt x="64302" y="82848"/>
                    <a:pt x="41424" y="82848"/>
                  </a:cubicBezTo>
                  <a:cubicBezTo>
                    <a:pt x="18546" y="82848"/>
                    <a:pt x="0" y="64302"/>
                    <a:pt x="0" y="41424"/>
                  </a:cubicBezTo>
                  <a:cubicBezTo>
                    <a:pt x="0" y="18546"/>
                    <a:pt x="18546" y="0"/>
                    <a:pt x="41424" y="0"/>
                  </a:cubicBezTo>
                  <a:cubicBezTo>
                    <a:pt x="64302" y="0"/>
                    <a:pt x="82848" y="18546"/>
                    <a:pt x="82848" y="41424"/>
                  </a:cubicBezTo>
                  <a:close/>
                </a:path>
              </a:pathLst>
            </a:custGeom>
            <a:solidFill>
              <a:schemeClr val="tx2"/>
            </a:solidFill>
            <a:ln w="55196" cap="flat">
              <a:noFill/>
              <a:prstDash val="solid"/>
              <a:miter/>
            </a:ln>
          </p:spPr>
          <p:txBody>
            <a:bodyPr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172282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D2D31-7639-B1D7-3944-155DFA64D313}"/>
              </a:ext>
            </a:extLst>
          </p:cNvPr>
          <p:cNvSpPr/>
          <p:nvPr/>
        </p:nvSpPr>
        <p:spPr>
          <a:xfrm flipV="1">
            <a:off x="-1" y="0"/>
            <a:ext cx="12192001" cy="405953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algn="ctr" defTabSz="914330" rtl="0" eaLnBrk="1" fontAlgn="auto" latinLnBrk="0" hangingPunct="1">
              <a:lnSpc>
                <a:spcPct val="100000"/>
              </a:lnSpc>
              <a:spcBef>
                <a:spcPts val="100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itle 1">
            <a:extLst>
              <a:ext uri="{FF2B5EF4-FFF2-40B4-BE49-F238E27FC236}">
                <a16:creationId xmlns:a16="http://schemas.microsoft.com/office/drawing/2014/main" id="{4E390EF7-A7DC-41F6-B7DB-1A21769E7DCB}"/>
              </a:ext>
            </a:extLst>
          </p:cNvPr>
          <p:cNvSpPr txBox="1">
            <a:spLocks/>
          </p:cNvSpPr>
          <p:nvPr/>
        </p:nvSpPr>
        <p:spPr>
          <a:xfrm>
            <a:off x="1114425" y="4827703"/>
            <a:ext cx="10168973" cy="1528649"/>
          </a:xfrm>
          <a:prstGeom prst="rect">
            <a:avLst/>
          </a:prstGeom>
        </p:spPr>
        <p:txBody>
          <a:bodyPr lIns="0" tIns="0" rIns="0" bIns="0"/>
          <a:lstStyle>
            <a:lvl1pPr algn="l" defTabSz="914400" rtl="0" eaLnBrk="1" latinLnBrk="0" hangingPunct="1">
              <a:lnSpc>
                <a:spcPct val="75000"/>
              </a:lnSpc>
              <a:spcBef>
                <a:spcPct val="0"/>
              </a:spcBef>
              <a:buNone/>
              <a:defRPr sz="4800" b="1" i="0" kern="1200" spc="600">
                <a:solidFill>
                  <a:schemeClr val="tx1"/>
                </a:solidFill>
                <a:latin typeface="Bebas Neue Bold" charset="0"/>
                <a:ea typeface="Bebas Neue Bold" charset="0"/>
                <a:cs typeface="Bebas Neue Bold" charset="0"/>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DB813"/>
                </a:solidFill>
                <a:effectLst/>
                <a:uLnTx/>
                <a:uFillTx/>
                <a:latin typeface="Arial"/>
                <a:ea typeface="Roboto Light" charset="0"/>
                <a:cs typeface="Roboto Light" charset="0"/>
              </a:rPr>
              <a:t>Contact:</a:t>
            </a:r>
            <a:r>
              <a:rPr kumimoji="0" lang="en-US" sz="2000" b="1" i="0" u="none" strike="noStrike" kern="1200" cap="none" spc="0" normalizeH="0" baseline="0" noProof="0" dirty="0">
                <a:ln>
                  <a:noFill/>
                </a:ln>
                <a:solidFill>
                  <a:srgbClr val="F7D342"/>
                </a:solidFill>
                <a:effectLst/>
                <a:uLnTx/>
                <a:uFillTx/>
                <a:latin typeface="Arial"/>
                <a:ea typeface="Roboto Light" charset="0"/>
                <a:cs typeface="Roboto Light" charset="0"/>
              </a:rPr>
              <a:t> </a:t>
            </a:r>
          </a:p>
          <a:p>
            <a:pPr marL="0" marR="0" lvl="0" indent="0" algn="l" defTabSz="914400" rtl="0" eaLnBrk="1" fontAlgn="auto" latinLnBrk="0" hangingPunct="1">
              <a:lnSpc>
                <a:spcPct val="114000"/>
              </a:lnSpc>
              <a:spcBef>
                <a:spcPct val="0"/>
              </a:spcBef>
              <a:spcAft>
                <a:spcPts val="0"/>
              </a:spcAft>
              <a:buClrTx/>
              <a:buSzTx/>
              <a:buFontTx/>
              <a:buNone/>
              <a:tabLst/>
              <a:defRPr/>
            </a:pPr>
            <a:r>
              <a:rPr kumimoji="0" lang="en-US" sz="2000" i="0" u="none" strike="noStrike" kern="1200" cap="none" spc="0" normalizeH="0" baseline="0" noProof="0" dirty="0">
                <a:ln>
                  <a:noFill/>
                </a:ln>
                <a:solidFill>
                  <a:schemeClr val="bg1">
                    <a:lumMod val="10000"/>
                  </a:schemeClr>
                </a:solidFill>
                <a:effectLst/>
                <a:uLnTx/>
                <a:uFillTx/>
                <a:latin typeface="Arial"/>
                <a:ea typeface="Roboto Light" charset="0"/>
                <a:cs typeface="Roboto Light" charset="0"/>
              </a:rPr>
              <a:t>Randolph Brown </a:t>
            </a:r>
            <a:r>
              <a:rPr kumimoji="0" lang="en-US" sz="2000" b="0" i="0" u="none" strike="noStrike" kern="1200" cap="none" spc="0" normalizeH="0" baseline="0" noProof="0" dirty="0">
                <a:ln>
                  <a:noFill/>
                </a:ln>
                <a:solidFill>
                  <a:schemeClr val="bg1">
                    <a:lumMod val="10000"/>
                  </a:schemeClr>
                </a:solidFill>
                <a:effectLst/>
                <a:uLnTx/>
                <a:uFillTx/>
                <a:latin typeface="Arial"/>
                <a:ea typeface="Roboto Light" charset="0"/>
                <a:cs typeface="Roboto Light" charset="0"/>
              </a:rPr>
              <a:t>/ Randolph.brown@copbfl.com </a:t>
            </a:r>
          </a:p>
          <a:p>
            <a:pPr marL="0" marR="0" lvl="0" indent="0" algn="l" defTabSz="914400" rtl="0" eaLnBrk="1" fontAlgn="auto" latinLnBrk="0" hangingPunct="1">
              <a:lnSpc>
                <a:spcPct val="114000"/>
              </a:lnSpc>
              <a:spcBef>
                <a:spcPct val="0"/>
              </a:spcBef>
              <a:spcAft>
                <a:spcPts val="0"/>
              </a:spcAft>
              <a:buClrTx/>
              <a:buSzTx/>
              <a:buFontTx/>
              <a:buNone/>
              <a:tabLst/>
              <a:defRPr/>
            </a:pPr>
            <a:r>
              <a:rPr kumimoji="0" lang="en-US" sz="2000" i="0" u="none" strike="noStrike" kern="1200" cap="none" spc="0" normalizeH="0" baseline="0" noProof="0" dirty="0">
                <a:ln>
                  <a:noFill/>
                </a:ln>
                <a:solidFill>
                  <a:schemeClr val="bg1">
                    <a:lumMod val="10000"/>
                  </a:schemeClr>
                </a:solidFill>
                <a:effectLst/>
                <a:uLnTx/>
                <a:uFillTx/>
                <a:latin typeface="Arial"/>
                <a:ea typeface="Roboto Light" charset="0"/>
                <a:cs typeface="Roboto Light" charset="0"/>
              </a:rPr>
              <a:t>Jonathan Ingram </a:t>
            </a:r>
            <a:r>
              <a:rPr kumimoji="0" lang="en-US" sz="2000" b="0" i="0" u="none" strike="noStrike" kern="1200" cap="none" spc="0" normalizeH="0" baseline="0" noProof="0" dirty="0">
                <a:ln>
                  <a:noFill/>
                </a:ln>
                <a:solidFill>
                  <a:schemeClr val="bg1">
                    <a:lumMod val="10000"/>
                  </a:schemeClr>
                </a:solidFill>
                <a:effectLst/>
                <a:uLnTx/>
                <a:uFillTx/>
                <a:latin typeface="Arial"/>
                <a:ea typeface="Roboto Light" charset="0"/>
                <a:cs typeface="Roboto Light" charset="0"/>
              </a:rPr>
              <a:t>/ jingram@raftelis.com 	</a:t>
            </a:r>
            <a:endParaRPr lang="en-US" sz="2000" b="0" spc="0" dirty="0">
              <a:solidFill>
                <a:schemeClr val="bg1">
                  <a:lumMod val="10000"/>
                </a:schemeClr>
              </a:solidFill>
              <a:latin typeface="Arial"/>
              <a:ea typeface="Roboto Light" charset="0"/>
              <a:cs typeface="Roboto Light" charset="0"/>
            </a:endParaRPr>
          </a:p>
          <a:p>
            <a:pPr marL="0" marR="0" lvl="0" indent="0" algn="l" defTabSz="914400" rtl="0" eaLnBrk="1" fontAlgn="auto" latinLnBrk="0" hangingPunct="1">
              <a:lnSpc>
                <a:spcPct val="114000"/>
              </a:lnSpc>
              <a:spcBef>
                <a:spcPct val="0"/>
              </a:spcBef>
              <a:spcAft>
                <a:spcPts val="0"/>
              </a:spcAft>
              <a:buClrTx/>
              <a:buSzTx/>
              <a:buFontTx/>
              <a:buNone/>
              <a:tabLst/>
              <a:defRPr/>
            </a:pPr>
            <a:r>
              <a:rPr kumimoji="0" lang="en-US" sz="2000" i="0" u="none" strike="noStrike" kern="1200" cap="none" spc="0" normalizeH="0" baseline="0" noProof="0" dirty="0">
                <a:ln>
                  <a:noFill/>
                </a:ln>
                <a:solidFill>
                  <a:schemeClr val="bg1">
                    <a:lumMod val="10000"/>
                  </a:schemeClr>
                </a:solidFill>
                <a:effectLst/>
                <a:uLnTx/>
                <a:uFillTx/>
                <a:latin typeface="Arial"/>
                <a:ea typeface="Roboto Light" charset="0"/>
                <a:cs typeface="Roboto Light" charset="0"/>
              </a:rPr>
              <a:t>Jennifer Teal </a:t>
            </a:r>
            <a:r>
              <a:rPr kumimoji="0" lang="en-US" sz="2000" b="0" i="0" u="none" strike="noStrike" kern="1200" cap="none" spc="0" normalizeH="0" baseline="0" noProof="0" dirty="0">
                <a:ln>
                  <a:noFill/>
                </a:ln>
                <a:solidFill>
                  <a:schemeClr val="bg1">
                    <a:lumMod val="10000"/>
                  </a:schemeClr>
                </a:solidFill>
                <a:effectLst/>
                <a:uLnTx/>
                <a:uFillTx/>
                <a:latin typeface="Arial"/>
                <a:ea typeface="Roboto Light" charset="0"/>
                <a:cs typeface="Roboto Light" charset="0"/>
              </a:rPr>
              <a:t>/  jteal@raftelis.com</a:t>
            </a:r>
            <a:br>
              <a:rPr kumimoji="0" lang="en-US" sz="2000" b="0" i="0" u="none" strike="noStrike" kern="1200" cap="none" spc="0" normalizeH="0" baseline="0" noProof="0" dirty="0">
                <a:ln>
                  <a:noFill/>
                </a:ln>
                <a:solidFill>
                  <a:schemeClr val="bg1">
                    <a:lumMod val="10000"/>
                  </a:schemeClr>
                </a:solidFill>
                <a:effectLst/>
                <a:uLnTx/>
                <a:uFillTx/>
                <a:latin typeface="Arial"/>
                <a:ea typeface="Roboto Light" charset="0"/>
                <a:cs typeface="Roboto Light" charset="0"/>
              </a:rPr>
            </a:br>
            <a:endParaRPr kumimoji="0" lang="en-US" sz="2000" b="0" i="0" u="none" strike="noStrike" kern="1200" cap="none" spc="0" normalizeH="0" baseline="0" noProof="0" dirty="0">
              <a:ln>
                <a:noFill/>
              </a:ln>
              <a:solidFill>
                <a:schemeClr val="bg1">
                  <a:lumMod val="10000"/>
                </a:schemeClr>
              </a:solidFill>
              <a:effectLst/>
              <a:uLnTx/>
              <a:uFillTx/>
              <a:latin typeface="Arial"/>
              <a:ea typeface="Roboto Light" charset="0"/>
              <a:cs typeface="Roboto Light" charset="0"/>
            </a:endParaRPr>
          </a:p>
        </p:txBody>
      </p:sp>
      <p:pic>
        <p:nvPicPr>
          <p:cNvPr id="5" name="Picture 4" descr="A picture containing object, clock, sitting, computer&#10;&#10;Description automatically generated">
            <a:extLst>
              <a:ext uri="{FF2B5EF4-FFF2-40B4-BE49-F238E27FC236}">
                <a16:creationId xmlns:a16="http://schemas.microsoft.com/office/drawing/2014/main" id="{DC650235-A556-49D4-86CF-7487823BF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0544" y="645838"/>
            <a:ext cx="2638699" cy="428591"/>
          </a:xfrm>
          <a:prstGeom prst="rect">
            <a:avLst/>
          </a:prstGeom>
        </p:spPr>
      </p:pic>
      <p:sp>
        <p:nvSpPr>
          <p:cNvPr id="4" name="Slide Number Placeholder 3">
            <a:extLst>
              <a:ext uri="{FF2B5EF4-FFF2-40B4-BE49-F238E27FC236}">
                <a16:creationId xmlns:a16="http://schemas.microsoft.com/office/drawing/2014/main" id="{A2574078-62EB-4943-B7C5-F8A9796CEDD9}"/>
              </a:ext>
            </a:extLst>
          </p:cNvPr>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0969892B-6FB2-445D-B6A4-8332FBFF141C}" type="slidenum">
              <a:rPr kumimoji="0" lang="en-US" sz="800" b="1" i="0" u="none" strike="noStrike" kern="1200" cap="none" spc="0" normalizeH="0" baseline="0" noProof="0" smtClean="0">
                <a:ln>
                  <a:noFill/>
                </a:ln>
                <a:solidFill>
                  <a:srgbClr val="023B40"/>
                </a:solidFill>
                <a:effectLst/>
                <a:uLnTx/>
                <a:uFillTx/>
                <a:latin typeface="Arial"/>
                <a:ea typeface="+mn-ea"/>
                <a:cs typeface="+mn-cs"/>
              </a:rPr>
              <a:pPr marL="0" marR="0" lvl="0" indent="0" algn="ctr" defTabSz="914330" rtl="0" eaLnBrk="1" fontAlgn="auto" latinLnBrk="0" hangingPunct="1">
                <a:lnSpc>
                  <a:spcPct val="100000"/>
                </a:lnSpc>
                <a:spcBef>
                  <a:spcPts val="0"/>
                </a:spcBef>
                <a:spcAft>
                  <a:spcPts val="0"/>
                </a:spcAft>
                <a:buClrTx/>
                <a:buSzTx/>
                <a:buFontTx/>
                <a:buNone/>
                <a:tabLst/>
                <a:defRPr/>
              </a:pPr>
              <a:t>32</a:t>
            </a:fld>
            <a:endParaRPr kumimoji="0" lang="en-US" sz="800" b="1" i="0" u="none" strike="noStrike" kern="1200" cap="none" spc="0" normalizeH="0" baseline="0" noProof="0" dirty="0">
              <a:ln>
                <a:noFill/>
              </a:ln>
              <a:solidFill>
                <a:srgbClr val="023B40"/>
              </a:solidFill>
              <a:effectLst/>
              <a:uLnTx/>
              <a:uFillTx/>
              <a:latin typeface="Arial"/>
              <a:ea typeface="+mn-ea"/>
              <a:cs typeface="+mn-cs"/>
            </a:endParaRPr>
          </a:p>
        </p:txBody>
      </p:sp>
      <p:sp>
        <p:nvSpPr>
          <p:cNvPr id="9" name="Title 2">
            <a:extLst>
              <a:ext uri="{FF2B5EF4-FFF2-40B4-BE49-F238E27FC236}">
                <a16:creationId xmlns:a16="http://schemas.microsoft.com/office/drawing/2014/main" id="{4D4559CD-F418-4F9B-80B4-E02D201EABA0}"/>
              </a:ext>
            </a:extLst>
          </p:cNvPr>
          <p:cNvSpPr txBox="1">
            <a:spLocks/>
          </p:cNvSpPr>
          <p:nvPr/>
        </p:nvSpPr>
        <p:spPr>
          <a:xfrm>
            <a:off x="1003852" y="3090468"/>
            <a:ext cx="10153651" cy="1249845"/>
          </a:xfrm>
          <a:prstGeom prst="rect">
            <a:avLst/>
          </a:prstGeom>
        </p:spPr>
        <p:txBody>
          <a:bodyPr/>
          <a:lstStyle>
            <a:lvl1pPr algn="l" defTabSz="914318" rtl="0" eaLnBrk="1" latinLnBrk="0" hangingPunct="1">
              <a:lnSpc>
                <a:spcPct val="100000"/>
              </a:lnSpc>
              <a:spcBef>
                <a:spcPct val="0"/>
              </a:spcBef>
              <a:buNone/>
              <a:defRPr sz="3600" b="1" i="0" kern="1200" spc="0" baseline="0">
                <a:solidFill>
                  <a:schemeClr val="tx1"/>
                </a:solidFill>
                <a:latin typeface="+mj-lt"/>
                <a:ea typeface="Montserrat" charset="0"/>
                <a:cs typeface="Montserrat" charset="0"/>
              </a:defRPr>
            </a:lvl1pPr>
          </a:lstStyle>
          <a:p>
            <a:pPr marL="0" marR="0" lvl="0" indent="0" algn="l" defTabSz="914318" rtl="0" eaLnBrk="1" fontAlgn="auto" latinLnBrk="0" hangingPunct="1">
              <a:lnSpc>
                <a:spcPct val="100000"/>
              </a:lnSpc>
              <a:spcBef>
                <a:spcPct val="0"/>
              </a:spcBef>
              <a:spcAft>
                <a:spcPts val="0"/>
              </a:spcAft>
              <a:buClrTx/>
              <a:buSzTx/>
              <a:buFontTx/>
              <a:buNone/>
              <a:tabLst/>
              <a:defRPr/>
            </a:pPr>
            <a:r>
              <a:rPr kumimoji="0" lang="en-US" sz="8800" b="1" i="0" u="none" strike="noStrike" kern="1200" cap="none" spc="0" normalizeH="0" baseline="0" noProof="0" dirty="0">
                <a:ln>
                  <a:noFill/>
                </a:ln>
                <a:solidFill>
                  <a:srgbClr val="009DC2"/>
                </a:solidFill>
                <a:effectLst/>
                <a:uLnTx/>
                <a:uFillTx/>
                <a:latin typeface="Arial Black"/>
              </a:rPr>
              <a:t>Thank you!</a:t>
            </a:r>
          </a:p>
        </p:txBody>
      </p:sp>
      <p:pic>
        <p:nvPicPr>
          <p:cNvPr id="2050" name="Picture 2" descr="Home | City of Pompano Beach">
            <a:extLst>
              <a:ext uri="{FF2B5EF4-FFF2-40B4-BE49-F238E27FC236}">
                <a16:creationId xmlns:a16="http://schemas.microsoft.com/office/drawing/2014/main" id="{D6A236E9-EA44-2525-49F8-5242FEACE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852" y="374612"/>
            <a:ext cx="2788093" cy="195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712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142EF8-66B2-D481-F31A-D466B4ABF3EC}"/>
              </a:ext>
            </a:extLst>
          </p:cNvPr>
          <p:cNvSpPr>
            <a:spLocks noGrp="1"/>
          </p:cNvSpPr>
          <p:nvPr>
            <p:ph type="sldNum" sz="quarter" idx="10"/>
          </p:nvPr>
        </p:nvSpPr>
        <p:spPr/>
        <p:txBody>
          <a:bodyPr/>
          <a:lstStyle/>
          <a:p>
            <a:fld id="{0969892B-6FB2-445D-B6A4-8332FBFF141C}" type="slidenum">
              <a:rPr lang="en-US" smtClean="0"/>
              <a:pPr/>
              <a:t>4</a:t>
            </a:fld>
            <a:endParaRPr lang="en-US" dirty="0"/>
          </a:p>
        </p:txBody>
      </p:sp>
      <p:sp>
        <p:nvSpPr>
          <p:cNvPr id="3" name="Text Placeholder 2">
            <a:extLst>
              <a:ext uri="{FF2B5EF4-FFF2-40B4-BE49-F238E27FC236}">
                <a16:creationId xmlns:a16="http://schemas.microsoft.com/office/drawing/2014/main" id="{8C4B32F5-88E2-7F7A-8C9C-B1F7F9F06C8C}"/>
              </a:ext>
            </a:extLst>
          </p:cNvPr>
          <p:cNvSpPr>
            <a:spLocks noGrp="1"/>
          </p:cNvSpPr>
          <p:nvPr>
            <p:ph type="body" sz="quarter" idx="11"/>
          </p:nvPr>
        </p:nvSpPr>
        <p:spPr>
          <a:xfrm>
            <a:off x="0" y="713433"/>
            <a:ext cx="12192000" cy="4792017"/>
          </a:xfrm>
        </p:spPr>
        <p:txBody>
          <a:bodyPr>
            <a:normAutofit/>
          </a:bodyPr>
          <a:lstStyle/>
          <a:p>
            <a:r>
              <a:rPr lang="en-US" sz="8000" dirty="0"/>
              <a:t>Why Process Improvement </a:t>
            </a:r>
            <a:br>
              <a:rPr lang="en-US" sz="8000" dirty="0"/>
            </a:br>
            <a:r>
              <a:rPr lang="en-US" sz="8000" dirty="0"/>
              <a:t>Matters</a:t>
            </a:r>
          </a:p>
        </p:txBody>
      </p:sp>
    </p:spTree>
    <p:extLst>
      <p:ext uri="{BB962C8B-B14F-4D97-AF65-F5344CB8AC3E}">
        <p14:creationId xmlns:p14="http://schemas.microsoft.com/office/powerpoint/2010/main" val="208257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86111" y="5587"/>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2976117-DBB0-463F-A519-5A39663E8D96}"/>
              </a:ext>
            </a:extLst>
          </p:cNvPr>
          <p:cNvSpPr>
            <a:spLocks noGrp="1"/>
          </p:cNvSpPr>
          <p:nvPr>
            <p:ph type="sldNum" sz="quarter" idx="10"/>
          </p:nvPr>
        </p:nvSpPr>
        <p:spPr/>
        <p:txBody>
          <a:bodyPr/>
          <a:lstStyle/>
          <a:p>
            <a:fld id="{0969892B-6FB2-445D-B6A4-8332FBFF141C}" type="slidenum">
              <a:rPr lang="en-US" smtClean="0"/>
              <a:pPr/>
              <a:t>5</a:t>
            </a:fld>
            <a:endParaRPr lang="en-US" dirty="0"/>
          </a:p>
        </p:txBody>
      </p:sp>
      <p:sp>
        <p:nvSpPr>
          <p:cNvPr id="4" name="Text Placeholder 3">
            <a:extLst>
              <a:ext uri="{FF2B5EF4-FFF2-40B4-BE49-F238E27FC236}">
                <a16:creationId xmlns:a16="http://schemas.microsoft.com/office/drawing/2014/main" id="{28009C17-7F2F-4FAE-B592-826FDF5D650F}"/>
              </a:ext>
            </a:extLst>
          </p:cNvPr>
          <p:cNvSpPr>
            <a:spLocks noGrp="1"/>
          </p:cNvSpPr>
          <p:nvPr>
            <p:ph type="body" sz="quarter" idx="11"/>
          </p:nvPr>
        </p:nvSpPr>
        <p:spPr/>
        <p:txBody>
          <a:bodyPr>
            <a:normAutofit lnSpcReduction="10000"/>
          </a:bodyPr>
          <a:lstStyle/>
          <a:p>
            <a:r>
              <a:rPr lang="en-US" b="1" i="0" kern="1200" spc="0" baseline="0" dirty="0"/>
              <a:t>When you know your “why,” your “what” becomes more clear and more impactful.</a:t>
            </a:r>
          </a:p>
          <a:p>
            <a:endParaRPr lang="en-US" dirty="0"/>
          </a:p>
        </p:txBody>
      </p:sp>
      <p:sp>
        <p:nvSpPr>
          <p:cNvPr id="5" name="Text Placeholder 4">
            <a:extLst>
              <a:ext uri="{FF2B5EF4-FFF2-40B4-BE49-F238E27FC236}">
                <a16:creationId xmlns:a16="http://schemas.microsoft.com/office/drawing/2014/main" id="{386BE71F-F842-4E7B-AD94-AD1329B44E6A}"/>
              </a:ext>
            </a:extLst>
          </p:cNvPr>
          <p:cNvSpPr>
            <a:spLocks noGrp="1"/>
          </p:cNvSpPr>
          <p:nvPr>
            <p:ph type="body" sz="quarter" idx="12"/>
          </p:nvPr>
        </p:nvSpPr>
        <p:spPr/>
        <p:txBody>
          <a:bodyPr/>
          <a:lstStyle/>
          <a:p>
            <a:r>
              <a:rPr lang="en-US" dirty="0"/>
              <a:t>Comedian Michael Jr. </a:t>
            </a:r>
          </a:p>
        </p:txBody>
      </p:sp>
    </p:spTree>
    <p:extLst>
      <p:ext uri="{BB962C8B-B14F-4D97-AF65-F5344CB8AC3E}">
        <p14:creationId xmlns:p14="http://schemas.microsoft.com/office/powerpoint/2010/main" val="127816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3D7416-531A-F11E-59F2-97DB628F26E2}"/>
              </a:ext>
            </a:extLst>
          </p:cNvPr>
          <p:cNvSpPr/>
          <p:nvPr/>
        </p:nvSpPr>
        <p:spPr>
          <a:xfrm>
            <a:off x="0" y="0"/>
            <a:ext cx="12192000" cy="6858000"/>
          </a:xfrm>
          <a:prstGeom prst="rect">
            <a:avLst/>
          </a:prstGeom>
          <a:solidFill>
            <a:schemeClr val="tx1">
              <a:alpha val="3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Slide Number Placeholder 1">
            <a:extLst>
              <a:ext uri="{FF2B5EF4-FFF2-40B4-BE49-F238E27FC236}">
                <a16:creationId xmlns:a16="http://schemas.microsoft.com/office/drawing/2014/main" id="{41C5F033-C6B2-46FA-88AC-5A3757D698C6}"/>
              </a:ext>
            </a:extLst>
          </p:cNvPr>
          <p:cNvSpPr>
            <a:spLocks noGrp="1"/>
          </p:cNvSpPr>
          <p:nvPr>
            <p:ph type="sldNum" sz="quarter" idx="10"/>
          </p:nvPr>
        </p:nvSpPr>
        <p:spPr>
          <a:xfrm>
            <a:off x="1" y="6356352"/>
            <a:ext cx="1003852" cy="365125"/>
          </a:xfrm>
        </p:spPr>
        <p:txBody>
          <a:bodyPr/>
          <a:lstStyle/>
          <a:p>
            <a:pPr lvl="0"/>
            <a:fld id="{0969892B-6FB2-445D-B6A4-8332FBFF141C}" type="slidenum">
              <a:rPr lang="en-US" noProof="0" smtClean="0"/>
              <a:pPr lvl="0"/>
              <a:t>6</a:t>
            </a:fld>
            <a:endParaRPr lang="en-US" noProof="0" dirty="0"/>
          </a:p>
        </p:txBody>
      </p:sp>
      <p:sp>
        <p:nvSpPr>
          <p:cNvPr id="12" name="Title 1">
            <a:extLst>
              <a:ext uri="{FF2B5EF4-FFF2-40B4-BE49-F238E27FC236}">
                <a16:creationId xmlns:a16="http://schemas.microsoft.com/office/drawing/2014/main" id="{2871C0C2-901C-061E-8AFB-1279BF081CA0}"/>
              </a:ext>
            </a:extLst>
          </p:cNvPr>
          <p:cNvSpPr>
            <a:spLocks noGrp="1"/>
          </p:cNvSpPr>
          <p:nvPr>
            <p:ph type="title"/>
          </p:nvPr>
        </p:nvSpPr>
        <p:spPr>
          <a:xfrm>
            <a:off x="1003852" y="603804"/>
            <a:ext cx="10177669" cy="1249845"/>
          </a:xfrm>
        </p:spPr>
        <p:txBody>
          <a:bodyPr anchor="b" anchorCtr="0"/>
          <a:lstStyle/>
          <a:p>
            <a:pPr algn="ctr"/>
            <a:r>
              <a:rPr lang="en-US" dirty="0"/>
              <a:t>Why Process Improvement? Why Now?</a:t>
            </a:r>
          </a:p>
        </p:txBody>
      </p:sp>
      <p:grpSp>
        <p:nvGrpSpPr>
          <p:cNvPr id="13" name="Group 12">
            <a:extLst>
              <a:ext uri="{FF2B5EF4-FFF2-40B4-BE49-F238E27FC236}">
                <a16:creationId xmlns:a16="http://schemas.microsoft.com/office/drawing/2014/main" id="{5524201B-60E2-215A-0F98-75731B5C7C39}"/>
              </a:ext>
            </a:extLst>
          </p:cNvPr>
          <p:cNvGrpSpPr/>
          <p:nvPr/>
        </p:nvGrpSpPr>
        <p:grpSpPr>
          <a:xfrm>
            <a:off x="1003853" y="2203005"/>
            <a:ext cx="4794745" cy="3847512"/>
            <a:chOff x="2028824" y="2426288"/>
            <a:chExt cx="2908800" cy="3847512"/>
          </a:xfrm>
          <a:effectLst>
            <a:outerShdw blurRad="38100" dist="12700" dir="5400000" algn="t" rotWithShape="0">
              <a:prstClr val="black">
                <a:alpha val="15000"/>
              </a:prstClr>
            </a:outerShdw>
          </a:effectLst>
        </p:grpSpPr>
        <p:sp>
          <p:nvSpPr>
            <p:cNvPr id="14" name="Rectangle 13">
              <a:extLst>
                <a:ext uri="{FF2B5EF4-FFF2-40B4-BE49-F238E27FC236}">
                  <a16:creationId xmlns:a16="http://schemas.microsoft.com/office/drawing/2014/main" id="{D62633E1-DAB8-77F2-F59D-91D660FEC8B1}"/>
                </a:ext>
              </a:extLst>
            </p:cNvPr>
            <p:cNvSpPr/>
            <p:nvPr/>
          </p:nvSpPr>
          <p:spPr>
            <a:xfrm>
              <a:off x="2028824" y="2426288"/>
              <a:ext cx="2907906" cy="384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52000" rtlCol="0" anchor="t"/>
            <a:lstStyle/>
            <a:p>
              <a:pPr>
                <a:spcBef>
                  <a:spcPts val="1000"/>
                </a:spcBef>
              </a:pPr>
              <a:r>
                <a:rPr lang="en-US" sz="2000" b="1" dirty="0">
                  <a:solidFill>
                    <a:schemeClr val="tx2"/>
                  </a:solidFill>
                </a:rPr>
                <a:t>Enduring Value of Process Improvement:</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Ensure value and equity for residents and customers</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Identify solutions for budget challenges</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Leverage existing technology </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Invest in the people who do the work</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Produce measurable results</a:t>
              </a:r>
            </a:p>
          </p:txBody>
        </p:sp>
        <p:cxnSp>
          <p:nvCxnSpPr>
            <p:cNvPr id="15" name="Straight Connector 14">
              <a:extLst>
                <a:ext uri="{FF2B5EF4-FFF2-40B4-BE49-F238E27FC236}">
                  <a16:creationId xmlns:a16="http://schemas.microsoft.com/office/drawing/2014/main" id="{5EBA716B-B748-7B60-2E97-F1F5E74C8673}"/>
                </a:ext>
              </a:extLst>
            </p:cNvPr>
            <p:cNvCxnSpPr/>
            <p:nvPr/>
          </p:nvCxnSpPr>
          <p:spPr>
            <a:xfrm>
              <a:off x="2028824" y="2455784"/>
              <a:ext cx="2908800" cy="0"/>
            </a:xfrm>
            <a:prstGeom prst="line">
              <a:avLst/>
            </a:prstGeom>
            <a:ln w="63500">
              <a:solidFill>
                <a:srgbClr val="72B59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4E4DABF-1161-ECF0-0D07-E160A1F10FC7}"/>
              </a:ext>
            </a:extLst>
          </p:cNvPr>
          <p:cNvGrpSpPr/>
          <p:nvPr/>
        </p:nvGrpSpPr>
        <p:grpSpPr>
          <a:xfrm>
            <a:off x="6326150" y="2203005"/>
            <a:ext cx="4794745" cy="3847512"/>
            <a:chOff x="2028824" y="2426288"/>
            <a:chExt cx="2908800" cy="3847512"/>
          </a:xfrm>
          <a:effectLst>
            <a:outerShdw blurRad="38100" dist="12700" dir="5400000" algn="t" rotWithShape="0">
              <a:prstClr val="black">
                <a:alpha val="15000"/>
              </a:prstClr>
            </a:outerShdw>
          </a:effectLst>
        </p:grpSpPr>
        <p:sp>
          <p:nvSpPr>
            <p:cNvPr id="17" name="Rectangle 16">
              <a:extLst>
                <a:ext uri="{FF2B5EF4-FFF2-40B4-BE49-F238E27FC236}">
                  <a16:creationId xmlns:a16="http://schemas.microsoft.com/office/drawing/2014/main" id="{E73EAE9E-C28C-8F7B-DE2F-0A33C3DB59E0}"/>
                </a:ext>
              </a:extLst>
            </p:cNvPr>
            <p:cNvSpPr/>
            <p:nvPr/>
          </p:nvSpPr>
          <p:spPr>
            <a:xfrm>
              <a:off x="2028824" y="2426288"/>
              <a:ext cx="2907906" cy="384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52000" rtlCol="0" anchor="t"/>
            <a:lstStyle/>
            <a:p>
              <a:pPr>
                <a:spcBef>
                  <a:spcPts val="1000"/>
                </a:spcBef>
              </a:pPr>
              <a:r>
                <a:rPr lang="en-US" sz="2000" b="1" dirty="0">
                  <a:solidFill>
                    <a:schemeClr val="tx2"/>
                  </a:solidFill>
                </a:rPr>
                <a:t>Emerging Challenges and Opportunities:</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Quick turnarounds become the norm</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Openness to ideas that were previously “impossible”</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Willingness to pilot or prototype solutions</a:t>
              </a:r>
            </a:p>
            <a:p>
              <a:pPr marL="171446" indent="-171446">
                <a:lnSpc>
                  <a:spcPct val="130000"/>
                </a:lnSpc>
                <a:spcBef>
                  <a:spcPts val="1000"/>
                </a:spcBef>
                <a:buClr>
                  <a:srgbClr val="72B599"/>
                </a:buClr>
                <a:buFont typeface="Arial" panose="020B0604020202020204" pitchFamily="34" charset="0"/>
                <a:buChar char="•"/>
              </a:pPr>
              <a:r>
                <a:rPr lang="en-US" sz="1600" dirty="0">
                  <a:solidFill>
                    <a:schemeClr val="tx2"/>
                  </a:solidFill>
                </a:rPr>
                <a:t>Highlighting previously unaddressed inefficiencies and inequities </a:t>
              </a:r>
            </a:p>
          </p:txBody>
        </p:sp>
        <p:cxnSp>
          <p:nvCxnSpPr>
            <p:cNvPr id="18" name="Straight Connector 17">
              <a:extLst>
                <a:ext uri="{FF2B5EF4-FFF2-40B4-BE49-F238E27FC236}">
                  <a16:creationId xmlns:a16="http://schemas.microsoft.com/office/drawing/2014/main" id="{53FF33DF-5C12-4629-1D4D-817DDE284DD1}"/>
                </a:ext>
              </a:extLst>
            </p:cNvPr>
            <p:cNvCxnSpPr/>
            <p:nvPr/>
          </p:nvCxnSpPr>
          <p:spPr>
            <a:xfrm>
              <a:off x="2028824" y="2455784"/>
              <a:ext cx="2908800" cy="0"/>
            </a:xfrm>
            <a:prstGeom prst="line">
              <a:avLst/>
            </a:prstGeom>
            <a:ln w="63500">
              <a:solidFill>
                <a:srgbClr val="72B59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7926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520E-72F0-4C64-A92B-83CA63111FA7}"/>
              </a:ext>
            </a:extLst>
          </p:cNvPr>
          <p:cNvSpPr>
            <a:spLocks noGrp="1"/>
          </p:cNvSpPr>
          <p:nvPr>
            <p:ph type="title"/>
          </p:nvPr>
        </p:nvSpPr>
        <p:spPr>
          <a:xfrm>
            <a:off x="1003300" y="1096661"/>
            <a:ext cx="10177669" cy="1249845"/>
          </a:xfrm>
        </p:spPr>
        <p:txBody>
          <a:bodyPr anchor="t">
            <a:normAutofit/>
          </a:bodyPr>
          <a:lstStyle/>
          <a:p>
            <a:pPr algn="ctr"/>
            <a:r>
              <a:rPr lang="en-US" dirty="0"/>
              <a:t>Waste is Disrespectful</a:t>
            </a:r>
          </a:p>
        </p:txBody>
      </p:sp>
      <p:graphicFrame>
        <p:nvGraphicFramePr>
          <p:cNvPr id="9" name="Content Placeholder 6">
            <a:extLst>
              <a:ext uri="{FF2B5EF4-FFF2-40B4-BE49-F238E27FC236}">
                <a16:creationId xmlns:a16="http://schemas.microsoft.com/office/drawing/2014/main" id="{BB76996F-57DA-43A8-9634-DA5821DEBF18}"/>
              </a:ext>
            </a:extLst>
          </p:cNvPr>
          <p:cNvGraphicFramePr>
            <a:graphicFrameLocks noGrp="1"/>
          </p:cNvGraphicFramePr>
          <p:nvPr>
            <p:ph idx="1"/>
            <p:extLst>
              <p:ext uri="{D42A27DB-BD31-4B8C-83A1-F6EECF244321}">
                <p14:modId xmlns:p14="http://schemas.microsoft.com/office/powerpoint/2010/main" val="1053301552"/>
              </p:ext>
            </p:extLst>
          </p:nvPr>
        </p:nvGraphicFramePr>
        <p:xfrm>
          <a:off x="1003300" y="2318833"/>
          <a:ext cx="10177463" cy="3816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3">
            <a:extLst>
              <a:ext uri="{FF2B5EF4-FFF2-40B4-BE49-F238E27FC236}">
                <a16:creationId xmlns:a16="http://schemas.microsoft.com/office/drawing/2014/main" id="{708F3556-9A57-D2C7-C1EC-CF63BE27AD87}"/>
              </a:ext>
            </a:extLst>
          </p:cNvPr>
          <p:cNvSpPr txBox="1">
            <a:spLocks/>
          </p:cNvSpPr>
          <p:nvPr/>
        </p:nvSpPr>
        <p:spPr>
          <a:xfrm>
            <a:off x="1" y="6356352"/>
            <a:ext cx="1003852" cy="365125"/>
          </a:xfrm>
          <a:prstGeom prst="rect">
            <a:avLst/>
          </a:prstGeom>
        </p:spPr>
        <p:txBody>
          <a:bodyPr anchor="ct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ctr" defTabSz="914330" rtl="0" eaLnBrk="1" fontAlgn="auto" latinLnBrk="0" hangingPunct="1">
              <a:lnSpc>
                <a:spcPct val="100000"/>
              </a:lnSpc>
              <a:spcBef>
                <a:spcPts val="0"/>
              </a:spcBef>
              <a:spcAft>
                <a:spcPts val="0"/>
              </a:spcAft>
              <a:buClrTx/>
              <a:buSzTx/>
              <a:buFontTx/>
              <a:buNone/>
              <a:tabLst/>
              <a:defRPr/>
            </a:pPr>
            <a:fld id="{0969892B-6FB2-445D-B6A4-8332FBFF141C}" type="slidenum">
              <a:rPr kumimoji="0" lang="en-US" sz="1000" b="1" i="0" u="none" strike="noStrike" kern="1200" cap="none" spc="0" normalizeH="0" baseline="0" noProof="0">
                <a:ln>
                  <a:noFill/>
                </a:ln>
                <a:solidFill>
                  <a:srgbClr val="000000"/>
                </a:solidFill>
                <a:effectLst/>
                <a:uLnTx/>
                <a:uFillTx/>
                <a:latin typeface="Arial"/>
                <a:ea typeface="+mn-ea"/>
                <a:cs typeface="+mn-cs"/>
              </a:rPr>
              <a:pPr marL="0" marR="0" lvl="0" indent="0" algn="ctr" defTabSz="91433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Oval 2">
            <a:extLst>
              <a:ext uri="{FF2B5EF4-FFF2-40B4-BE49-F238E27FC236}">
                <a16:creationId xmlns:a16="http://schemas.microsoft.com/office/drawing/2014/main" id="{0013E7CD-B94E-ACA8-3392-7D66573A4481}"/>
              </a:ext>
            </a:extLst>
          </p:cNvPr>
          <p:cNvSpPr/>
          <p:nvPr/>
        </p:nvSpPr>
        <p:spPr>
          <a:xfrm>
            <a:off x="752789" y="2514601"/>
            <a:ext cx="1099457" cy="1099457"/>
          </a:xfrm>
          <a:prstGeom prst="ellipse">
            <a:avLst/>
          </a:prstGeom>
          <a:solidFill>
            <a:srgbClr val="009DC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4" name="Oval 3">
            <a:extLst>
              <a:ext uri="{FF2B5EF4-FFF2-40B4-BE49-F238E27FC236}">
                <a16:creationId xmlns:a16="http://schemas.microsoft.com/office/drawing/2014/main" id="{1FDD59F1-93C4-4EA8-8445-A7A940FB29B6}"/>
              </a:ext>
            </a:extLst>
          </p:cNvPr>
          <p:cNvSpPr/>
          <p:nvPr/>
        </p:nvSpPr>
        <p:spPr>
          <a:xfrm>
            <a:off x="4247104" y="2514601"/>
            <a:ext cx="1099457" cy="1099457"/>
          </a:xfrm>
          <a:prstGeom prst="ellipse">
            <a:avLst/>
          </a:prstGeom>
          <a:solidFill>
            <a:srgbClr val="009DC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5" name="Oval 4">
            <a:extLst>
              <a:ext uri="{FF2B5EF4-FFF2-40B4-BE49-F238E27FC236}">
                <a16:creationId xmlns:a16="http://schemas.microsoft.com/office/drawing/2014/main" id="{77894893-126B-62BD-8F4E-3653DB611C57}"/>
              </a:ext>
            </a:extLst>
          </p:cNvPr>
          <p:cNvSpPr/>
          <p:nvPr/>
        </p:nvSpPr>
        <p:spPr>
          <a:xfrm>
            <a:off x="7741419" y="2514601"/>
            <a:ext cx="1099457" cy="1099457"/>
          </a:xfrm>
          <a:prstGeom prst="ellipse">
            <a:avLst/>
          </a:prstGeom>
          <a:solidFill>
            <a:srgbClr val="009DC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7" name="Graphic 6" descr="Leaf outline">
            <a:extLst>
              <a:ext uri="{FF2B5EF4-FFF2-40B4-BE49-F238E27FC236}">
                <a16:creationId xmlns:a16="http://schemas.microsoft.com/office/drawing/2014/main" id="{63F1C330-5E40-AB9B-A5E4-999BA52646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6531" y="2731683"/>
            <a:ext cx="666358" cy="666358"/>
          </a:xfrm>
          <a:prstGeom prst="rect">
            <a:avLst/>
          </a:prstGeom>
        </p:spPr>
      </p:pic>
      <p:pic>
        <p:nvPicPr>
          <p:cNvPr id="11" name="Graphic 10" descr="Briefcase outline">
            <a:extLst>
              <a:ext uri="{FF2B5EF4-FFF2-40B4-BE49-F238E27FC236}">
                <a16:creationId xmlns:a16="http://schemas.microsoft.com/office/drawing/2014/main" id="{883A25E9-A6B8-D10F-354A-E969EC907B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15718" y="2700165"/>
            <a:ext cx="713783" cy="713783"/>
          </a:xfrm>
          <a:prstGeom prst="rect">
            <a:avLst/>
          </a:prstGeom>
        </p:spPr>
      </p:pic>
      <p:pic>
        <p:nvPicPr>
          <p:cNvPr id="15" name="Graphic 14" descr="Users outline">
            <a:extLst>
              <a:ext uri="{FF2B5EF4-FFF2-40B4-BE49-F238E27FC236}">
                <a16:creationId xmlns:a16="http://schemas.microsoft.com/office/drawing/2014/main" id="{6A0CA55C-EEEA-7FA0-36A6-0A463DC9EF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14938" y="2677893"/>
            <a:ext cx="789846" cy="789846"/>
          </a:xfrm>
          <a:prstGeom prst="rect">
            <a:avLst/>
          </a:prstGeom>
        </p:spPr>
      </p:pic>
    </p:spTree>
    <p:extLst>
      <p:ext uri="{BB962C8B-B14F-4D97-AF65-F5344CB8AC3E}">
        <p14:creationId xmlns:p14="http://schemas.microsoft.com/office/powerpoint/2010/main" val="2606755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824ACE-3E8A-CAD5-4548-97D50AD2AED9}"/>
              </a:ext>
            </a:extLst>
          </p:cNvPr>
          <p:cNvSpPr>
            <a:spLocks noGrp="1"/>
          </p:cNvSpPr>
          <p:nvPr>
            <p:ph type="title"/>
          </p:nvPr>
        </p:nvSpPr>
        <p:spPr>
          <a:xfrm>
            <a:off x="5648115" y="791131"/>
            <a:ext cx="6012896" cy="1229464"/>
          </a:xfrm>
        </p:spPr>
        <p:txBody>
          <a:bodyPr/>
          <a:lstStyle/>
          <a:p>
            <a:r>
              <a:rPr lang="en-US" dirty="0"/>
              <a:t>What’s Your Why?</a:t>
            </a:r>
          </a:p>
        </p:txBody>
      </p:sp>
      <p:sp>
        <p:nvSpPr>
          <p:cNvPr id="7" name="Content Placeholder 6">
            <a:extLst>
              <a:ext uri="{FF2B5EF4-FFF2-40B4-BE49-F238E27FC236}">
                <a16:creationId xmlns:a16="http://schemas.microsoft.com/office/drawing/2014/main" id="{1DB0C611-0CD9-3F54-D425-EDF2FDBDC633}"/>
              </a:ext>
            </a:extLst>
          </p:cNvPr>
          <p:cNvSpPr>
            <a:spLocks noGrp="1"/>
          </p:cNvSpPr>
          <p:nvPr>
            <p:ph idx="1"/>
          </p:nvPr>
        </p:nvSpPr>
        <p:spPr>
          <a:xfrm>
            <a:off x="5655460" y="1109988"/>
            <a:ext cx="6012896" cy="5755371"/>
          </a:xfrm>
        </p:spPr>
        <p:txBody>
          <a:bodyPr anchor="ctr"/>
          <a:lstStyle/>
          <a:p>
            <a:pPr marL="0" indent="0">
              <a:buNone/>
            </a:pPr>
            <a:r>
              <a:rPr lang="en-US" b="1" dirty="0"/>
              <a:t>Small-Group Discussion </a:t>
            </a:r>
          </a:p>
          <a:p>
            <a:pPr marL="0" indent="0">
              <a:spcAft>
                <a:spcPts val="1200"/>
              </a:spcAft>
              <a:buNone/>
            </a:pPr>
            <a:r>
              <a:rPr lang="en-US" dirty="0"/>
              <a:t>Introduce yourselves to your small group and answer the following questions:</a:t>
            </a:r>
          </a:p>
          <a:p>
            <a:pPr>
              <a:buClr>
                <a:srgbClr val="72B599"/>
              </a:buClr>
            </a:pPr>
            <a:r>
              <a:rPr lang="en-US" dirty="0"/>
              <a:t>What do you </a:t>
            </a:r>
            <a:r>
              <a:rPr lang="en-US" b="1" u="sng" dirty="0"/>
              <a:t>love</a:t>
            </a:r>
            <a:r>
              <a:rPr lang="en-US" dirty="0"/>
              <a:t> about working for your local government organization?</a:t>
            </a:r>
          </a:p>
          <a:p>
            <a:pPr>
              <a:buClr>
                <a:srgbClr val="72B599"/>
              </a:buClr>
            </a:pPr>
            <a:r>
              <a:rPr lang="en-US" dirty="0"/>
              <a:t>Why do you think Process Improvement &amp; Innovation is important for your organization right now?</a:t>
            </a:r>
          </a:p>
        </p:txBody>
      </p:sp>
      <p:sp>
        <p:nvSpPr>
          <p:cNvPr id="5" name="Slide Number Placeholder 4">
            <a:extLst>
              <a:ext uri="{FF2B5EF4-FFF2-40B4-BE49-F238E27FC236}">
                <a16:creationId xmlns:a16="http://schemas.microsoft.com/office/drawing/2014/main" id="{6B773C94-A71E-E2EB-FBBB-F90FAFEF330D}"/>
              </a:ext>
            </a:extLst>
          </p:cNvPr>
          <p:cNvSpPr>
            <a:spLocks noGrp="1"/>
          </p:cNvSpPr>
          <p:nvPr>
            <p:ph type="sldNum" sz="quarter" idx="10"/>
          </p:nvPr>
        </p:nvSpPr>
        <p:spPr/>
        <p:txBody>
          <a:bodyPr/>
          <a:lstStyle/>
          <a:p>
            <a:fld id="{F9A1070B-E53E-4F23-90CF-57ED1B7E60C0}" type="slidenum">
              <a:rPr lang="en-US" smtClean="0"/>
              <a:pPr/>
              <a:t>8</a:t>
            </a:fld>
            <a:endParaRPr lang="en-US" dirty="0"/>
          </a:p>
        </p:txBody>
      </p:sp>
      <p:pic>
        <p:nvPicPr>
          <p:cNvPr id="10" name="Picture 9" descr="A group of people sitting around a table&#10;&#10;AI-generated content may be incorrect.">
            <a:extLst>
              <a:ext uri="{FF2B5EF4-FFF2-40B4-BE49-F238E27FC236}">
                <a16:creationId xmlns:a16="http://schemas.microsoft.com/office/drawing/2014/main" id="{54512DBA-7B1F-3E7E-B8C3-90F075862DBD}"/>
              </a:ext>
            </a:extLst>
          </p:cNvPr>
          <p:cNvPicPr>
            <a:picLocks noChangeAspect="1"/>
          </p:cNvPicPr>
          <p:nvPr/>
        </p:nvPicPr>
        <p:blipFill rotWithShape="1">
          <a:blip r:embed="rId3">
            <a:extLst>
              <a:ext uri="{28A0092B-C50C-407E-A947-70E740481C1C}">
                <a14:useLocalDpi xmlns:a14="http://schemas.microsoft.com/office/drawing/2010/main" val="0"/>
              </a:ext>
            </a:extLst>
          </a:blip>
          <a:srcRect l="26746" r="21374" b="801"/>
          <a:stretch/>
        </p:blipFill>
        <p:spPr>
          <a:xfrm>
            <a:off x="0" y="0"/>
            <a:ext cx="4782252" cy="6858000"/>
          </a:xfrm>
          <a:prstGeom prst="rect">
            <a:avLst/>
          </a:prstGeom>
        </p:spPr>
      </p:pic>
    </p:spTree>
    <p:extLst>
      <p:ext uri="{BB962C8B-B14F-4D97-AF65-F5344CB8AC3E}">
        <p14:creationId xmlns:p14="http://schemas.microsoft.com/office/powerpoint/2010/main" val="154727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2193F-C25C-B56B-7F8C-CDC957244757}"/>
              </a:ext>
            </a:extLst>
          </p:cNvPr>
          <p:cNvSpPr>
            <a:spLocks noGrp="1"/>
          </p:cNvSpPr>
          <p:nvPr>
            <p:ph type="sldNum" sz="quarter" idx="10"/>
          </p:nvPr>
        </p:nvSpPr>
        <p:spPr/>
        <p:txBody>
          <a:bodyPr/>
          <a:lstStyle/>
          <a:p>
            <a:fld id="{0969892B-6FB2-445D-B6A4-8332FBFF141C}" type="slidenum">
              <a:rPr lang="en-US" smtClean="0"/>
              <a:pPr/>
              <a:t>9</a:t>
            </a:fld>
            <a:endParaRPr lang="en-US" dirty="0"/>
          </a:p>
        </p:txBody>
      </p:sp>
      <p:sp>
        <p:nvSpPr>
          <p:cNvPr id="3" name="Text Placeholder 2">
            <a:extLst>
              <a:ext uri="{FF2B5EF4-FFF2-40B4-BE49-F238E27FC236}">
                <a16:creationId xmlns:a16="http://schemas.microsoft.com/office/drawing/2014/main" id="{0111AE34-F2DC-BEFE-BA83-3A3340FD284F}"/>
              </a:ext>
            </a:extLst>
          </p:cNvPr>
          <p:cNvSpPr>
            <a:spLocks noGrp="1"/>
          </p:cNvSpPr>
          <p:nvPr>
            <p:ph type="body" sz="quarter" idx="11"/>
          </p:nvPr>
        </p:nvSpPr>
        <p:spPr>
          <a:xfrm>
            <a:off x="0" y="645459"/>
            <a:ext cx="12192000" cy="4859991"/>
          </a:xfrm>
        </p:spPr>
        <p:txBody>
          <a:bodyPr>
            <a:normAutofit/>
          </a:bodyPr>
          <a:lstStyle/>
          <a:p>
            <a:r>
              <a:rPr lang="en-US" sz="8000" dirty="0"/>
              <a:t>The Pompano </a:t>
            </a:r>
            <a:br>
              <a:rPr lang="en-US" sz="8000" dirty="0"/>
            </a:br>
            <a:r>
              <a:rPr lang="en-US" sz="8000" dirty="0"/>
              <a:t>Beach Story</a:t>
            </a:r>
          </a:p>
        </p:txBody>
      </p:sp>
    </p:spTree>
    <p:extLst>
      <p:ext uri="{BB962C8B-B14F-4D97-AF65-F5344CB8AC3E}">
        <p14:creationId xmlns:p14="http://schemas.microsoft.com/office/powerpoint/2010/main" val="4133713563"/>
      </p:ext>
    </p:extLst>
  </p:cSld>
  <p:clrMapOvr>
    <a:masterClrMapping/>
  </p:clrMapOvr>
</p:sld>
</file>

<file path=ppt/theme/theme1.xml><?xml version="1.0" encoding="utf-8"?>
<a:theme xmlns:a="http://schemas.openxmlformats.org/drawingml/2006/main" name="Raftelis-2020-PPT-v3">
  <a:themeElements>
    <a:clrScheme name="Custom 2">
      <a:dk1>
        <a:srgbClr val="000000"/>
      </a:dk1>
      <a:lt1>
        <a:srgbClr val="FFFFFF"/>
      </a:lt1>
      <a:dk2>
        <a:srgbClr val="013B3F"/>
      </a:dk2>
      <a:lt2>
        <a:srgbClr val="F0F0F0"/>
      </a:lt2>
      <a:accent1>
        <a:srgbClr val="3DCCD5"/>
      </a:accent1>
      <a:accent2>
        <a:srgbClr val="02A787"/>
      </a:accent2>
      <a:accent3>
        <a:srgbClr val="F7D342"/>
      </a:accent3>
      <a:accent4>
        <a:srgbClr val="F1564B"/>
      </a:accent4>
      <a:accent5>
        <a:srgbClr val="8ACDAF"/>
      </a:accent5>
      <a:accent6>
        <a:srgbClr val="F7D342"/>
      </a:accent6>
      <a:hlink>
        <a:srgbClr val="3DCCD5"/>
      </a:hlink>
      <a:folHlink>
        <a:srgbClr val="6D8076"/>
      </a:folHlink>
    </a:clrScheme>
    <a:fontScheme name="Custom 1">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l">
          <a:lnSpc>
            <a:spcPct val="130000"/>
          </a:lnSpc>
          <a:spcBef>
            <a:spcPts val="1000"/>
          </a:spcBef>
          <a:defRPr dirty="0"/>
        </a:defPPr>
      </a:lstStyle>
    </a:txDef>
  </a:objectDefaults>
  <a:extraClrSchemeLst/>
  <a:extLst>
    <a:ext uri="{05A4C25C-085E-4340-85A3-A5531E510DB2}">
      <thm15:themeFamily xmlns:thm15="http://schemas.microsoft.com/office/thememl/2012/main" name="Raftelis-2020-PPT-v3" id="{0CF0FCE5-96E2-46A4-BA02-8AA9021A650A}" vid="{EC7AF960-D8E2-49D9-BEE7-F1CCBF8CDD63}"/>
    </a:ext>
  </a:extLst>
</a:theme>
</file>

<file path=ppt/theme/theme2.xml><?xml version="1.0" encoding="utf-8"?>
<a:theme xmlns:a="http://schemas.openxmlformats.org/drawingml/2006/main" name="Raftelis-2023">
  <a:themeElements>
    <a:clrScheme name="Raftelis 2023">
      <a:dk1>
        <a:srgbClr val="000000"/>
      </a:dk1>
      <a:lt1>
        <a:srgbClr val="FFFFFF"/>
      </a:lt1>
      <a:dk2>
        <a:srgbClr val="023B40"/>
      </a:dk2>
      <a:lt2>
        <a:srgbClr val="F0F0F0"/>
      </a:lt2>
      <a:accent1>
        <a:srgbClr val="3DCCD5"/>
      </a:accent1>
      <a:accent2>
        <a:srgbClr val="02A787"/>
      </a:accent2>
      <a:accent3>
        <a:srgbClr val="F7D342"/>
      </a:accent3>
      <a:accent4>
        <a:srgbClr val="F1564B"/>
      </a:accent4>
      <a:accent5>
        <a:srgbClr val="8ACEAF"/>
      </a:accent5>
      <a:accent6>
        <a:srgbClr val="6D8076"/>
      </a:accent6>
      <a:hlink>
        <a:srgbClr val="3DCCD5"/>
      </a:hlink>
      <a:folHlink>
        <a:srgbClr val="24A1A8"/>
      </a:folHlink>
    </a:clrScheme>
    <a:fontScheme name="Raftelis-2023-PP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ftelis-PPT-Template" id="{C33F598D-D989-4E4F-AC94-CAF9B963A6E8}" vid="{72EA8DE1-4C30-4186-B86B-B615230604B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Raftelis 2023">
      <a:dk1>
        <a:srgbClr val="000000"/>
      </a:dk1>
      <a:lt1>
        <a:srgbClr val="FFFFFF"/>
      </a:lt1>
      <a:dk2>
        <a:srgbClr val="023B40"/>
      </a:dk2>
      <a:lt2>
        <a:srgbClr val="F0F0F0"/>
      </a:lt2>
      <a:accent1>
        <a:srgbClr val="3DCCD5"/>
      </a:accent1>
      <a:accent2>
        <a:srgbClr val="02A787"/>
      </a:accent2>
      <a:accent3>
        <a:srgbClr val="F7D342"/>
      </a:accent3>
      <a:accent4>
        <a:srgbClr val="F1564B"/>
      </a:accent4>
      <a:accent5>
        <a:srgbClr val="8ACEAF"/>
      </a:accent5>
      <a:accent6>
        <a:srgbClr val="6D8076"/>
      </a:accent6>
      <a:hlink>
        <a:srgbClr val="3DCCD5"/>
      </a:hlink>
      <a:folHlink>
        <a:srgbClr val="24A1A8"/>
      </a:folHlink>
    </a:clrScheme>
    <a:fontScheme name="Raftelis-2023-PP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ftelis-PPT-Template" id="{C33F598D-D989-4E4F-AC94-CAF9B963A6E8}" vid="{E3A033BD-EF8E-4BA9-9B9E-6539B0CDBF19}"/>
    </a:ext>
  </a:extLst>
</a:theme>
</file>

<file path=ppt/theme/theme5.xml><?xml version="1.0" encoding="utf-8"?>
<a:theme xmlns:a="http://schemas.openxmlformats.org/drawingml/2006/main" name="1_Raftelis-2020-PPT-v3">
  <a:themeElements>
    <a:clrScheme name="Raftelis-2020-PPT-v3">
      <a:dk1>
        <a:srgbClr val="000000"/>
      </a:dk1>
      <a:lt1>
        <a:srgbClr val="F0F0F0"/>
      </a:lt1>
      <a:dk2>
        <a:srgbClr val="023B40"/>
      </a:dk2>
      <a:lt2>
        <a:srgbClr val="FEFFFF"/>
      </a:lt2>
      <a:accent1>
        <a:srgbClr val="3DCCD5"/>
      </a:accent1>
      <a:accent2>
        <a:srgbClr val="02A787"/>
      </a:accent2>
      <a:accent3>
        <a:srgbClr val="8ACEAF"/>
      </a:accent3>
      <a:accent4>
        <a:srgbClr val="F1564B"/>
      </a:accent4>
      <a:accent5>
        <a:srgbClr val="F7D342"/>
      </a:accent5>
      <a:accent6>
        <a:srgbClr val="6D8076"/>
      </a:accent6>
      <a:hlink>
        <a:srgbClr val="3DCCD5"/>
      </a:hlink>
      <a:folHlink>
        <a:srgbClr val="24A1A8"/>
      </a:folHlink>
    </a:clrScheme>
    <a:fontScheme name="Raftelis Fonts">
      <a:majorFont>
        <a:latin typeface="Georgia"/>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l">
          <a:lnSpc>
            <a:spcPct val="130000"/>
          </a:lnSpc>
          <a:spcBef>
            <a:spcPts val="1000"/>
          </a:spcBef>
          <a:defRPr dirty="0"/>
        </a:defPPr>
      </a:lstStyle>
    </a:txDef>
  </a:objectDefaults>
  <a:extraClrSchemeLst/>
  <a:extLst>
    <a:ext uri="{05A4C25C-085E-4340-85A3-A5531E510DB2}">
      <thm15:themeFamily xmlns:thm15="http://schemas.microsoft.com/office/thememl/2012/main" name="Raftelis-2020-PPT-v3" id="{0CF0FCE5-96E2-46A4-BA02-8AA9021A650A}" vid="{EC7AF960-D8E2-49D9-BEE7-F1CCBF8CDD63}"/>
    </a:ext>
  </a:extLst>
</a:theme>
</file>

<file path=ppt/theme/theme6.xml><?xml version="1.0" encoding="utf-8"?>
<a:theme xmlns:a="http://schemas.openxmlformats.org/drawingml/2006/main" name="2_Raftelis-2020-PPT-v3">
  <a:themeElements>
    <a:clrScheme name="Custom 11">
      <a:dk1>
        <a:srgbClr val="023B40"/>
      </a:dk1>
      <a:lt1>
        <a:srgbClr val="F0F0F0"/>
      </a:lt1>
      <a:dk2>
        <a:srgbClr val="023B40"/>
      </a:dk2>
      <a:lt2>
        <a:srgbClr val="FEFFFF"/>
      </a:lt2>
      <a:accent1>
        <a:srgbClr val="FF3333"/>
      </a:accent1>
      <a:accent2>
        <a:srgbClr val="3DCCD5"/>
      </a:accent2>
      <a:accent3>
        <a:srgbClr val="F7D342"/>
      </a:accent3>
      <a:accent4>
        <a:srgbClr val="02A787"/>
      </a:accent4>
      <a:accent5>
        <a:srgbClr val="E08272"/>
      </a:accent5>
      <a:accent6>
        <a:srgbClr val="F7D342"/>
      </a:accent6>
      <a:hlink>
        <a:srgbClr val="3DCCD5"/>
      </a:hlink>
      <a:folHlink>
        <a:srgbClr val="6D8076"/>
      </a:folHlink>
    </a:clrScheme>
    <a:fontScheme name="Custom 1">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l">
          <a:lnSpc>
            <a:spcPct val="130000"/>
          </a:lnSpc>
          <a:spcBef>
            <a:spcPts val="1000"/>
          </a:spcBef>
          <a:defRPr dirty="0"/>
        </a:defPPr>
      </a:lstStyle>
    </a:txDef>
  </a:objectDefaults>
  <a:extraClrSchemeLst/>
  <a:extLst>
    <a:ext uri="{05A4C25C-085E-4340-85A3-A5531E510DB2}">
      <thm15:themeFamily xmlns:thm15="http://schemas.microsoft.com/office/thememl/2012/main" name="Raftelis-2020-PPT-v3" id="{0CF0FCE5-96E2-46A4-BA02-8AA9021A650A}" vid="{EC7AF960-D8E2-49D9-BEE7-F1CCBF8CDD6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52B108526DCD47BC3271708F3E4FE4" ma:contentTypeVersion="14" ma:contentTypeDescription="Create a new document." ma:contentTypeScope="" ma:versionID="ca244c9fd7af2600d746eabdb46704f2">
  <xsd:schema xmlns:xsd="http://www.w3.org/2001/XMLSchema" xmlns:xs="http://www.w3.org/2001/XMLSchema" xmlns:p="http://schemas.microsoft.com/office/2006/metadata/properties" xmlns:ns2="b71ccc7d-4990-407a-a23e-b303fb9e9a0d" xmlns:ns3="b3e20b70-ec63-428e-9221-2cddb5337209" targetNamespace="http://schemas.microsoft.com/office/2006/metadata/properties" ma:root="true" ma:fieldsID="9556bfdd59c983c73e77db9e08c007a3" ns2:_="" ns3:_="">
    <xsd:import namespace="b71ccc7d-4990-407a-a23e-b303fb9e9a0d"/>
    <xsd:import namespace="b3e20b70-ec63-428e-9221-2cddb533720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1ccc7d-4990-407a-a23e-b303fb9e9a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00d192-4cb7-43e2-821b-9ecdc30ca9b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e20b70-ec63-428e-9221-2cddb533720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07718ef-d757-4889-a719-5420a1567e73}" ma:internalName="TaxCatchAll" ma:showField="CatchAllData" ma:web="b3e20b70-ec63-428e-9221-2cddb5337209">
      <xsd:complexType>
        <xsd:complexContent>
          <xsd:extension base="dms:MultiChoiceLookup">
            <xsd:sequence>
              <xsd:element name="Value" type="dms:Lookup" maxOccurs="unbounded" minOccurs="0" nillable="true"/>
            </xsd:sequence>
          </xsd:extension>
        </xsd:complexContent>
      </xsd:complexType>
    </xsd:element>
    <xsd:element name="_dlc_DocId" ma:index="19" nillable="true" ma:displayName="Document ID Value" ma:description="The value of the document ID assigned to this item." ma:indexed="true"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1ccc7d-4990-407a-a23e-b303fb9e9a0d">
      <Terms xmlns="http://schemas.microsoft.com/office/infopath/2007/PartnerControls"/>
    </lcf76f155ced4ddcb4097134ff3c332f>
    <TaxCatchAll xmlns="b3e20b70-ec63-428e-9221-2cddb5337209" xsi:nil="true"/>
    <_dlc_DocId xmlns="b3e20b70-ec63-428e-9221-2cddb5337209">NKS23ZJA3HVY-762761482-1959</_dlc_DocId>
    <_dlc_DocIdUrl xmlns="b3e20b70-ec63-428e-9221-2cddb5337209">
      <Url>https://raftelis.sharepoint.com/sites/RaftelisPerformanceAcademyPractice/_layouts/15/DocIdRedir.aspx?ID=NKS23ZJA3HVY-762761482-1959</Url>
      <Description>NKS23ZJA3HVY-762761482-1959</Description>
    </_dlc_DocIdUrl>
    <SharedWithUsers xmlns="b3e20b70-ec63-428e-9221-2cddb5337209">
      <UserInfo>
        <DisplayName>Creative Services Members</DisplayName>
        <AccountId>2452</AccountId>
        <AccountType/>
      </UserInfo>
      <UserInfo>
        <DisplayName>Matt Jackson</DisplayName>
        <AccountId>98</AccountId>
        <AccountType/>
      </UserInfo>
    </SharedWithUser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F1E0A4-6FA2-4AFC-BA1C-5E7F6ABBD612}">
  <ds:schemaRefs>
    <ds:schemaRef ds:uri="b3e20b70-ec63-428e-9221-2cddb5337209"/>
    <ds:schemaRef ds:uri="b71ccc7d-4990-407a-a23e-b303fb9e9a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478DA0-6B06-4186-8EE6-626C84D5EB0D}">
  <ds:schemaRefs>
    <ds:schemaRef ds:uri="b71ccc7d-4990-407a-a23e-b303fb9e9a0d"/>
    <ds:schemaRef ds:uri="b3e20b70-ec63-428e-9221-2cddb5337209"/>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s>
</ds:datastoreItem>
</file>

<file path=customXml/itemProps3.xml><?xml version="1.0" encoding="utf-8"?>
<ds:datastoreItem xmlns:ds="http://schemas.openxmlformats.org/officeDocument/2006/customXml" ds:itemID="{CD70CCEC-40F4-41FA-B6E9-4C773F6E042F}">
  <ds:schemaRefs>
    <ds:schemaRef ds:uri="http://schemas.microsoft.com/sharepoint/events"/>
  </ds:schemaRefs>
</ds:datastoreItem>
</file>

<file path=customXml/itemProps4.xml><?xml version="1.0" encoding="utf-8"?>
<ds:datastoreItem xmlns:ds="http://schemas.openxmlformats.org/officeDocument/2006/customXml" ds:itemID="{EC1C9290-9E60-4FB8-A3AC-3A6390F326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598</TotalTime>
  <Words>2838</Words>
  <Application>Microsoft Office PowerPoint</Application>
  <PresentationFormat>Widescreen</PresentationFormat>
  <Paragraphs>374</Paragraphs>
  <Slides>32</Slides>
  <Notes>26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32</vt:i4>
      </vt:variant>
    </vt:vector>
  </HeadingPairs>
  <TitlesOfParts>
    <vt:vector size="48" baseType="lpstr">
      <vt:lpstr>Aptos</vt:lpstr>
      <vt:lpstr>Aptos Display</vt:lpstr>
      <vt:lpstr>Arial</vt:lpstr>
      <vt:lpstr>Arial Black</vt:lpstr>
      <vt:lpstr>Calibri</vt:lpstr>
      <vt:lpstr>Courier New</vt:lpstr>
      <vt:lpstr>Georgia</vt:lpstr>
      <vt:lpstr>Roboto Th</vt:lpstr>
      <vt:lpstr>system-ui</vt:lpstr>
      <vt:lpstr>Wingdings</vt:lpstr>
      <vt:lpstr>Raftelis-2020-PPT-v3</vt:lpstr>
      <vt:lpstr>Raftelis-2023</vt:lpstr>
      <vt:lpstr>1_Custom Design</vt:lpstr>
      <vt:lpstr>Custom Design</vt:lpstr>
      <vt:lpstr>1_Raftelis-2020-PPT-v3</vt:lpstr>
      <vt:lpstr>2_Raftelis-2020-PPT-v3</vt:lpstr>
      <vt:lpstr>PowerPoint Presentation</vt:lpstr>
      <vt:lpstr>Speakers</vt:lpstr>
      <vt:lpstr>Session Goals</vt:lpstr>
      <vt:lpstr>PowerPoint Presentation</vt:lpstr>
      <vt:lpstr>PowerPoint Presentation</vt:lpstr>
      <vt:lpstr>Why Process Improvement? Why Now?</vt:lpstr>
      <vt:lpstr>Waste is Disrespectful</vt:lpstr>
      <vt:lpstr>What’s Your Why?</vt:lpstr>
      <vt:lpstr>PowerPoint Presentation</vt:lpstr>
      <vt:lpstr>About Pompano Beach</vt:lpstr>
      <vt:lpstr>The Pompano Beach Innovation Journey</vt:lpstr>
      <vt:lpstr>Widescale Participation</vt:lpstr>
      <vt:lpstr>Benefits of Process Improvement and Innovation Training  </vt:lpstr>
      <vt:lpstr>PowerPoint Presentation</vt:lpstr>
      <vt:lpstr>PowerPoint Presentation</vt:lpstr>
      <vt:lpstr>Visualizing and Analyzing a Process</vt:lpstr>
      <vt:lpstr>Process Maps</vt:lpstr>
      <vt:lpstr>Eight Wastes - look for the DOWNTIME</vt:lpstr>
      <vt:lpstr>Identifying Waste</vt:lpstr>
      <vt:lpstr>Identifying Waste</vt:lpstr>
      <vt:lpstr>Identifying Waste</vt:lpstr>
      <vt:lpstr>Identifying Waste</vt:lpstr>
      <vt:lpstr>Investigating Value</vt:lpstr>
      <vt:lpstr>Identifying What Customers Value</vt:lpstr>
      <vt:lpstr>Identifying Public Value</vt:lpstr>
      <vt:lpstr>PowerPoint Presentation</vt:lpstr>
      <vt:lpstr>Scavenger Hunt  Round 1</vt:lpstr>
      <vt:lpstr>Scavenger Hunt  Round 2</vt:lpstr>
      <vt:lpstr>Debrief</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SevenBox</dc:creator>
  <cp:keywords/>
  <dc:description/>
  <cp:lastModifiedBy>Jennifer Teal</cp:lastModifiedBy>
  <cp:revision>2</cp:revision>
  <dcterms:created xsi:type="dcterms:W3CDTF">2017-07-25T02:03:18Z</dcterms:created>
  <dcterms:modified xsi:type="dcterms:W3CDTF">2025-05-08T20:20:31Z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0x010100A252B108526DCD47BC3271708F3E4FE4</vt:lpwstr>
  </property>
  <property fmtid="{D5CDD505-2E9C-101B-9397-08002B2CF9AE}" pid="3" name="MediaServiceImageTags">
    <vt:lpwstr/>
  </property>
  <property fmtid="{D5CDD505-2E9C-101B-9397-08002B2CF9AE}" pid="4" name="xd_ProgID">
    <vt:lpwstr/>
  </property>
  <property fmtid="{D5CDD505-2E9C-101B-9397-08002B2CF9AE}" pid="5" name="_ColorHex">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_ColorTag">
    <vt:lpwstr/>
  </property>
  <property fmtid="{D5CDD505-2E9C-101B-9397-08002B2CF9AE}" pid="10" name="TriggerFlowInfo">
    <vt:lpwstr/>
  </property>
  <property fmtid="{D5CDD505-2E9C-101B-9397-08002B2CF9AE}" pid="11" name="xd_Signature">
    <vt:lpwstr/>
  </property>
  <property fmtid="{D5CDD505-2E9C-101B-9397-08002B2CF9AE}" pid="12" name="SharedWithUsers">
    <vt:lpwstr>2452;#Creative Services Members;#98;#Matt Jackson</vt:lpwstr>
  </property>
  <property fmtid="{D5CDD505-2E9C-101B-9397-08002B2CF9AE}" pid="13" name="_Emoji">
    <vt:lpwstr/>
  </property>
  <property fmtid="{D5CDD505-2E9C-101B-9397-08002B2CF9AE}" pid="14" name="_dlc_DocIdItemGuid">
    <vt:lpwstr>b95561ed-2dc6-4801-966c-fcafbda38ee2</vt:lpwstr>
  </property>
</Properties>
</file>